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78" r:id="rId5"/>
    <p:sldMasterId id="2147483783" r:id="rId6"/>
  </p:sldMasterIdLst>
  <p:notesMasterIdLst>
    <p:notesMasterId r:id="rId17"/>
  </p:notesMasterIdLst>
  <p:sldIdLst>
    <p:sldId id="2076138262" r:id="rId7"/>
    <p:sldId id="2076138471" r:id="rId8"/>
    <p:sldId id="2076138520" r:id="rId9"/>
    <p:sldId id="2076138517" r:id="rId10"/>
    <p:sldId id="2076138519" r:id="rId11"/>
    <p:sldId id="2076138490" r:id="rId12"/>
    <p:sldId id="2076138509" r:id="rId13"/>
    <p:sldId id="2076138481" r:id="rId14"/>
    <p:sldId id="2076138515" r:id="rId15"/>
    <p:sldId id="20761384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1EF4B9-306E-4030-AC75-A99C57EE5470}" v="19" dt="2023-04-27T03:46:33.0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485" autoAdjust="0"/>
  </p:normalViewPr>
  <p:slideViewPr>
    <p:cSldViewPr snapToGrid="0">
      <p:cViewPr varScale="1">
        <p:scale>
          <a:sx n="80" d="100"/>
          <a:sy n="80" d="100"/>
        </p:scale>
        <p:origin x="175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Mitchell" userId="7698eaff-15ef-4aaa-a9a1-be5b0bddb99a" providerId="ADAL" clId="{B1313C5A-626A-499C-BA94-201D11A0DE2F}"/>
    <pc:docChg chg="undo custSel addSld delSld modSld sldOrd">
      <pc:chgData name="Chris Mitchell" userId="7698eaff-15ef-4aaa-a9a1-be5b0bddb99a" providerId="ADAL" clId="{B1313C5A-626A-499C-BA94-201D11A0DE2F}" dt="2022-11-15T22:05:52.707" v="2009" actId="5793"/>
      <pc:docMkLst>
        <pc:docMk/>
      </pc:docMkLst>
      <pc:sldChg chg="del mod modShow">
        <pc:chgData name="Chris Mitchell" userId="7698eaff-15ef-4aaa-a9a1-be5b0bddb99a" providerId="ADAL" clId="{B1313C5A-626A-499C-BA94-201D11A0DE2F}" dt="2022-11-15T22:03:11.601" v="2003" actId="47"/>
        <pc:sldMkLst>
          <pc:docMk/>
          <pc:sldMk cId="345671755" sldId="11927"/>
        </pc:sldMkLst>
      </pc:sldChg>
      <pc:sldChg chg="modSp mod">
        <pc:chgData name="Chris Mitchell" userId="7698eaff-15ef-4aaa-a9a1-be5b0bddb99a" providerId="ADAL" clId="{B1313C5A-626A-499C-BA94-201D11A0DE2F}" dt="2022-11-15T22:05:52.707" v="2009" actId="5793"/>
        <pc:sldMkLst>
          <pc:docMk/>
          <pc:sldMk cId="1904956503" sldId="2076138464"/>
        </pc:sldMkLst>
        <pc:spChg chg="mod">
          <ac:chgData name="Chris Mitchell" userId="7698eaff-15ef-4aaa-a9a1-be5b0bddb99a" providerId="ADAL" clId="{B1313C5A-626A-499C-BA94-201D11A0DE2F}" dt="2022-11-15T22:05:52.707" v="2009" actId="5793"/>
          <ac:spMkLst>
            <pc:docMk/>
            <pc:sldMk cId="1904956503" sldId="2076138464"/>
            <ac:spMk id="4" creationId="{9F0F09D9-6486-406F-AC0A-8B36DF999008}"/>
          </ac:spMkLst>
        </pc:spChg>
      </pc:sldChg>
      <pc:sldChg chg="del">
        <pc:chgData name="Chris Mitchell" userId="7698eaff-15ef-4aaa-a9a1-be5b0bddb99a" providerId="ADAL" clId="{B1313C5A-626A-499C-BA94-201D11A0DE2F}" dt="2022-11-15T22:03:10.232" v="2002" actId="47"/>
        <pc:sldMkLst>
          <pc:docMk/>
          <pc:sldMk cId="3223812326" sldId="2076138465"/>
        </pc:sldMkLst>
      </pc:sldChg>
      <pc:sldChg chg="modSp mod">
        <pc:chgData name="Chris Mitchell" userId="7698eaff-15ef-4aaa-a9a1-be5b0bddb99a" providerId="ADAL" clId="{B1313C5A-626A-499C-BA94-201D11A0DE2F}" dt="2022-11-15T13:53:33.138" v="1858" actId="6549"/>
        <pc:sldMkLst>
          <pc:docMk/>
          <pc:sldMk cId="2709227043" sldId="2076138471"/>
        </pc:sldMkLst>
        <pc:spChg chg="mod">
          <ac:chgData name="Chris Mitchell" userId="7698eaff-15ef-4aaa-a9a1-be5b0bddb99a" providerId="ADAL" clId="{B1313C5A-626A-499C-BA94-201D11A0DE2F}" dt="2022-11-15T13:53:33.138" v="1858" actId="6549"/>
          <ac:spMkLst>
            <pc:docMk/>
            <pc:sldMk cId="2709227043" sldId="2076138471"/>
            <ac:spMk id="3" creationId="{5D7880FC-163A-6D46-B79B-C3E6C519777F}"/>
          </ac:spMkLst>
        </pc:spChg>
      </pc:sldChg>
      <pc:sldChg chg="del">
        <pc:chgData name="Chris Mitchell" userId="7698eaff-15ef-4aaa-a9a1-be5b0bddb99a" providerId="ADAL" clId="{B1313C5A-626A-499C-BA94-201D11A0DE2F}" dt="2022-11-15T22:03:09.148" v="2001" actId="47"/>
        <pc:sldMkLst>
          <pc:docMk/>
          <pc:sldMk cId="339301847" sldId="2076138472"/>
        </pc:sldMkLst>
      </pc:sldChg>
      <pc:sldChg chg="modSp mod">
        <pc:chgData name="Chris Mitchell" userId="7698eaff-15ef-4aaa-a9a1-be5b0bddb99a" providerId="ADAL" clId="{B1313C5A-626A-499C-BA94-201D11A0DE2F}" dt="2022-11-15T13:57:44.379" v="2000" actId="20577"/>
        <pc:sldMkLst>
          <pc:docMk/>
          <pc:sldMk cId="1526482347" sldId="2076138481"/>
        </pc:sldMkLst>
        <pc:spChg chg="mod">
          <ac:chgData name="Chris Mitchell" userId="7698eaff-15ef-4aaa-a9a1-be5b0bddb99a" providerId="ADAL" clId="{B1313C5A-626A-499C-BA94-201D11A0DE2F}" dt="2022-11-15T13:57:44.379" v="2000" actId="20577"/>
          <ac:spMkLst>
            <pc:docMk/>
            <pc:sldMk cId="1526482347" sldId="2076138481"/>
            <ac:spMk id="2" creationId="{D69F3DEA-A9DB-AE1B-F9BF-750F111307BC}"/>
          </ac:spMkLst>
        </pc:spChg>
        <pc:spChg chg="mod">
          <ac:chgData name="Chris Mitchell" userId="7698eaff-15ef-4aaa-a9a1-be5b0bddb99a" providerId="ADAL" clId="{B1313C5A-626A-499C-BA94-201D11A0DE2F}" dt="2022-11-08T14:16:56.738" v="1856" actId="20577"/>
          <ac:spMkLst>
            <pc:docMk/>
            <pc:sldMk cId="1526482347" sldId="2076138481"/>
            <ac:spMk id="3" creationId="{FEB321F8-016C-5955-926E-0B3D093DE8DA}"/>
          </ac:spMkLst>
        </pc:spChg>
      </pc:sldChg>
      <pc:sldChg chg="modSp mod modNotesTx">
        <pc:chgData name="Chris Mitchell" userId="7698eaff-15ef-4aaa-a9a1-be5b0bddb99a" providerId="ADAL" clId="{B1313C5A-626A-499C-BA94-201D11A0DE2F}" dt="2022-11-15T22:04:05.210" v="2005" actId="6549"/>
        <pc:sldMkLst>
          <pc:docMk/>
          <pc:sldMk cId="3932999626" sldId="2076138490"/>
        </pc:sldMkLst>
        <pc:spChg chg="mod">
          <ac:chgData name="Chris Mitchell" userId="7698eaff-15ef-4aaa-a9a1-be5b0bddb99a" providerId="ADAL" clId="{B1313C5A-626A-499C-BA94-201D11A0DE2F}" dt="2022-11-15T13:55:31.259" v="1946" actId="20577"/>
          <ac:spMkLst>
            <pc:docMk/>
            <pc:sldMk cId="3932999626" sldId="2076138490"/>
            <ac:spMk id="3" creationId="{EB6A96FD-EE08-AFAD-5DB8-2EC404148889}"/>
          </ac:spMkLst>
        </pc:spChg>
      </pc:sldChg>
      <pc:sldChg chg="del">
        <pc:chgData name="Chris Mitchell" userId="7698eaff-15ef-4aaa-a9a1-be5b0bddb99a" providerId="ADAL" clId="{B1313C5A-626A-499C-BA94-201D11A0DE2F}" dt="2022-11-15T13:55:44.495" v="1947" actId="47"/>
        <pc:sldMkLst>
          <pc:docMk/>
          <pc:sldMk cId="1243324874" sldId="2076138491"/>
        </pc:sldMkLst>
      </pc:sldChg>
      <pc:sldChg chg="modSp mod modNotesTx">
        <pc:chgData name="Chris Mitchell" userId="7698eaff-15ef-4aaa-a9a1-be5b0bddb99a" providerId="ADAL" clId="{B1313C5A-626A-499C-BA94-201D11A0DE2F}" dt="2022-11-15T22:04:09.256" v="2006" actId="6549"/>
        <pc:sldMkLst>
          <pc:docMk/>
          <pc:sldMk cId="152143399" sldId="2076138492"/>
        </pc:sldMkLst>
        <pc:spChg chg="mod">
          <ac:chgData name="Chris Mitchell" userId="7698eaff-15ef-4aaa-a9a1-be5b0bddb99a" providerId="ADAL" clId="{B1313C5A-626A-499C-BA94-201D11A0DE2F}" dt="2022-11-07T20:56:14.644" v="6"/>
          <ac:spMkLst>
            <pc:docMk/>
            <pc:sldMk cId="152143399" sldId="2076138492"/>
            <ac:spMk id="2" creationId="{E73F336F-6455-C0D0-767D-80402B9889AE}"/>
          </ac:spMkLst>
        </pc:spChg>
        <pc:spChg chg="mod">
          <ac:chgData name="Chris Mitchell" userId="7698eaff-15ef-4aaa-a9a1-be5b0bddb99a" providerId="ADAL" clId="{B1313C5A-626A-499C-BA94-201D11A0DE2F}" dt="2022-11-07T21:00:29.944" v="504" actId="313"/>
          <ac:spMkLst>
            <pc:docMk/>
            <pc:sldMk cId="152143399" sldId="2076138492"/>
            <ac:spMk id="3" creationId="{EB6A96FD-EE08-AFAD-5DB8-2EC404148889}"/>
          </ac:spMkLst>
        </pc:spChg>
      </pc:sldChg>
      <pc:sldChg chg="del">
        <pc:chgData name="Chris Mitchell" userId="7698eaff-15ef-4aaa-a9a1-be5b0bddb99a" providerId="ADAL" clId="{B1313C5A-626A-499C-BA94-201D11A0DE2F}" dt="2022-11-07T21:14:01.889" v="930" actId="47"/>
        <pc:sldMkLst>
          <pc:docMk/>
          <pc:sldMk cId="1779947537" sldId="2076138493"/>
        </pc:sldMkLst>
      </pc:sldChg>
      <pc:sldChg chg="del">
        <pc:chgData name="Chris Mitchell" userId="7698eaff-15ef-4aaa-a9a1-be5b0bddb99a" providerId="ADAL" clId="{B1313C5A-626A-499C-BA94-201D11A0DE2F}" dt="2022-11-07T21:17:59.327" v="1182" actId="47"/>
        <pc:sldMkLst>
          <pc:docMk/>
          <pc:sldMk cId="4038529088" sldId="2076138497"/>
        </pc:sldMkLst>
      </pc:sldChg>
      <pc:sldChg chg="modSp mod ord">
        <pc:chgData name="Chris Mitchell" userId="7698eaff-15ef-4aaa-a9a1-be5b0bddb99a" providerId="ADAL" clId="{B1313C5A-626A-499C-BA94-201D11A0DE2F}" dt="2022-11-07T21:13:52.987" v="929" actId="20577"/>
        <pc:sldMkLst>
          <pc:docMk/>
          <pc:sldMk cId="210991359" sldId="2076138498"/>
        </pc:sldMkLst>
        <pc:spChg chg="mod">
          <ac:chgData name="Chris Mitchell" userId="7698eaff-15ef-4aaa-a9a1-be5b0bddb99a" providerId="ADAL" clId="{B1313C5A-626A-499C-BA94-201D11A0DE2F}" dt="2022-11-07T21:13:52.987" v="929" actId="20577"/>
          <ac:spMkLst>
            <pc:docMk/>
            <pc:sldMk cId="210991359" sldId="2076138498"/>
            <ac:spMk id="3" creationId="{EB6A96FD-EE08-AFAD-5DB8-2EC404148889}"/>
          </ac:spMkLst>
        </pc:spChg>
      </pc:sldChg>
      <pc:sldChg chg="del">
        <pc:chgData name="Chris Mitchell" userId="7698eaff-15ef-4aaa-a9a1-be5b0bddb99a" providerId="ADAL" clId="{B1313C5A-626A-499C-BA94-201D11A0DE2F}" dt="2022-11-07T22:01:32.784" v="1183" actId="47"/>
        <pc:sldMkLst>
          <pc:docMk/>
          <pc:sldMk cId="3606389859" sldId="2076138499"/>
        </pc:sldMkLst>
      </pc:sldChg>
      <pc:sldChg chg="del">
        <pc:chgData name="Chris Mitchell" userId="7698eaff-15ef-4aaa-a9a1-be5b0bddb99a" providerId="ADAL" clId="{B1313C5A-626A-499C-BA94-201D11A0DE2F}" dt="2022-11-07T21:17:39.448" v="1178" actId="47"/>
        <pc:sldMkLst>
          <pc:docMk/>
          <pc:sldMk cId="2545281400" sldId="2076138502"/>
        </pc:sldMkLst>
      </pc:sldChg>
      <pc:sldChg chg="del">
        <pc:chgData name="Chris Mitchell" userId="7698eaff-15ef-4aaa-a9a1-be5b0bddb99a" providerId="ADAL" clId="{B1313C5A-626A-499C-BA94-201D11A0DE2F}" dt="2022-11-07T21:17:53.288" v="1181" actId="47"/>
        <pc:sldMkLst>
          <pc:docMk/>
          <pc:sldMk cId="556666332" sldId="2076138503"/>
        </pc:sldMkLst>
      </pc:sldChg>
      <pc:sldChg chg="del">
        <pc:chgData name="Chris Mitchell" userId="7698eaff-15ef-4aaa-a9a1-be5b0bddb99a" providerId="ADAL" clId="{B1313C5A-626A-499C-BA94-201D11A0DE2F}" dt="2022-11-07T21:17:59.327" v="1182" actId="47"/>
        <pc:sldMkLst>
          <pc:docMk/>
          <pc:sldMk cId="9868597" sldId="2076138504"/>
        </pc:sldMkLst>
      </pc:sldChg>
      <pc:sldChg chg="del">
        <pc:chgData name="Chris Mitchell" userId="7698eaff-15ef-4aaa-a9a1-be5b0bddb99a" providerId="ADAL" clId="{B1313C5A-626A-499C-BA94-201D11A0DE2F}" dt="2022-11-07T22:01:36.210" v="1184" actId="47"/>
        <pc:sldMkLst>
          <pc:docMk/>
          <pc:sldMk cId="2619974556" sldId="2076138505"/>
        </pc:sldMkLst>
      </pc:sldChg>
      <pc:sldChg chg="del">
        <pc:chgData name="Chris Mitchell" userId="7698eaff-15ef-4aaa-a9a1-be5b0bddb99a" providerId="ADAL" clId="{B1313C5A-626A-499C-BA94-201D11A0DE2F}" dt="2022-11-07T21:17:59.327" v="1182" actId="47"/>
        <pc:sldMkLst>
          <pc:docMk/>
          <pc:sldMk cId="672627050" sldId="2076138506"/>
        </pc:sldMkLst>
      </pc:sldChg>
      <pc:sldChg chg="del">
        <pc:chgData name="Chris Mitchell" userId="7698eaff-15ef-4aaa-a9a1-be5b0bddb99a" providerId="ADAL" clId="{B1313C5A-626A-499C-BA94-201D11A0DE2F}" dt="2022-11-15T13:55:44.495" v="1947" actId="47"/>
        <pc:sldMkLst>
          <pc:docMk/>
          <pc:sldMk cId="612299273" sldId="2076138507"/>
        </pc:sldMkLst>
      </pc:sldChg>
      <pc:sldChg chg="modSp add mod">
        <pc:chgData name="Chris Mitchell" userId="7698eaff-15ef-4aaa-a9a1-be5b0bddb99a" providerId="ADAL" clId="{B1313C5A-626A-499C-BA94-201D11A0DE2F}" dt="2022-11-15T13:56:07.939" v="1950" actId="113"/>
        <pc:sldMkLst>
          <pc:docMk/>
          <pc:sldMk cId="2381795955" sldId="2076138508"/>
        </pc:sldMkLst>
        <pc:spChg chg="mod">
          <ac:chgData name="Chris Mitchell" userId="7698eaff-15ef-4aaa-a9a1-be5b0bddb99a" providerId="ADAL" clId="{B1313C5A-626A-499C-BA94-201D11A0DE2F}" dt="2022-11-15T13:56:07.939" v="1950" actId="113"/>
          <ac:spMkLst>
            <pc:docMk/>
            <pc:sldMk cId="2381795955" sldId="2076138508"/>
            <ac:spMk id="3" creationId="{5D7880FC-163A-6D46-B79B-C3E6C519777F}"/>
          </ac:spMkLst>
        </pc:spChg>
      </pc:sldChg>
      <pc:sldChg chg="modSp add mod modNotesTx">
        <pc:chgData name="Chris Mitchell" userId="7698eaff-15ef-4aaa-a9a1-be5b0bddb99a" providerId="ADAL" clId="{B1313C5A-626A-499C-BA94-201D11A0DE2F}" dt="2022-11-15T22:04:11.204" v="2007" actId="6549"/>
        <pc:sldMkLst>
          <pc:docMk/>
          <pc:sldMk cId="583381097" sldId="2076138509"/>
        </pc:sldMkLst>
        <pc:spChg chg="mod">
          <ac:chgData name="Chris Mitchell" userId="7698eaff-15ef-4aaa-a9a1-be5b0bddb99a" providerId="ADAL" clId="{B1313C5A-626A-499C-BA94-201D11A0DE2F}" dt="2022-11-07T21:07:14.751" v="520" actId="20577"/>
          <ac:spMkLst>
            <pc:docMk/>
            <pc:sldMk cId="583381097" sldId="2076138509"/>
            <ac:spMk id="2" creationId="{E73F336F-6455-C0D0-767D-80402B9889AE}"/>
          </ac:spMkLst>
        </pc:spChg>
        <pc:spChg chg="mod">
          <ac:chgData name="Chris Mitchell" userId="7698eaff-15ef-4aaa-a9a1-be5b0bddb99a" providerId="ADAL" clId="{B1313C5A-626A-499C-BA94-201D11A0DE2F}" dt="2022-11-07T21:08:46.908" v="718" actId="5793"/>
          <ac:spMkLst>
            <pc:docMk/>
            <pc:sldMk cId="583381097" sldId="2076138509"/>
            <ac:spMk id="3" creationId="{EB6A96FD-EE08-AFAD-5DB8-2EC404148889}"/>
          </ac:spMkLst>
        </pc:spChg>
      </pc:sldChg>
      <pc:sldChg chg="modSp add mod">
        <pc:chgData name="Chris Mitchell" userId="7698eaff-15ef-4aaa-a9a1-be5b0bddb99a" providerId="ADAL" clId="{B1313C5A-626A-499C-BA94-201D11A0DE2F}" dt="2022-11-15T13:56:27.707" v="1953" actId="113"/>
        <pc:sldMkLst>
          <pc:docMk/>
          <pc:sldMk cId="2857851349" sldId="2076138510"/>
        </pc:sldMkLst>
        <pc:spChg chg="mod">
          <ac:chgData name="Chris Mitchell" userId="7698eaff-15ef-4aaa-a9a1-be5b0bddb99a" providerId="ADAL" clId="{B1313C5A-626A-499C-BA94-201D11A0DE2F}" dt="2022-11-15T13:56:27.707" v="1953" actId="113"/>
          <ac:spMkLst>
            <pc:docMk/>
            <pc:sldMk cId="2857851349" sldId="2076138510"/>
            <ac:spMk id="3" creationId="{5D7880FC-163A-6D46-B79B-C3E6C519777F}"/>
          </ac:spMkLst>
        </pc:spChg>
      </pc:sldChg>
      <pc:sldChg chg="modSp add del mod">
        <pc:chgData name="Chris Mitchell" userId="7698eaff-15ef-4aaa-a9a1-be5b0bddb99a" providerId="ADAL" clId="{B1313C5A-626A-499C-BA94-201D11A0DE2F}" dt="2022-11-15T13:56:33.047" v="1954" actId="47"/>
        <pc:sldMkLst>
          <pc:docMk/>
          <pc:sldMk cId="2815248029" sldId="2076138511"/>
        </pc:sldMkLst>
        <pc:spChg chg="mod">
          <ac:chgData name="Chris Mitchell" userId="7698eaff-15ef-4aaa-a9a1-be5b0bddb99a" providerId="ADAL" clId="{B1313C5A-626A-499C-BA94-201D11A0DE2F}" dt="2022-11-07T21:11:49.840" v="820" actId="20577"/>
          <ac:spMkLst>
            <pc:docMk/>
            <pc:sldMk cId="2815248029" sldId="2076138511"/>
            <ac:spMk id="3" creationId="{5D7880FC-163A-6D46-B79B-C3E6C519777F}"/>
          </ac:spMkLst>
        </pc:spChg>
      </pc:sldChg>
      <pc:sldChg chg="delSp modSp add mod modNotesTx">
        <pc:chgData name="Chris Mitchell" userId="7698eaff-15ef-4aaa-a9a1-be5b0bddb99a" providerId="ADAL" clId="{B1313C5A-626A-499C-BA94-201D11A0DE2F}" dt="2022-11-15T22:04:18.605" v="2008" actId="6549"/>
        <pc:sldMkLst>
          <pc:docMk/>
          <pc:sldMk cId="1157456145" sldId="2076138512"/>
        </pc:sldMkLst>
        <pc:spChg chg="mod">
          <ac:chgData name="Chris Mitchell" userId="7698eaff-15ef-4aaa-a9a1-be5b0bddb99a" providerId="ADAL" clId="{B1313C5A-626A-499C-BA94-201D11A0DE2F}" dt="2022-11-07T21:14:40.670" v="938" actId="20577"/>
          <ac:spMkLst>
            <pc:docMk/>
            <pc:sldMk cId="1157456145" sldId="2076138512"/>
            <ac:spMk id="2" creationId="{E73F336F-6455-C0D0-767D-80402B9889AE}"/>
          </ac:spMkLst>
        </pc:spChg>
        <pc:spChg chg="mod">
          <ac:chgData name="Chris Mitchell" userId="7698eaff-15ef-4aaa-a9a1-be5b0bddb99a" providerId="ADAL" clId="{B1313C5A-626A-499C-BA94-201D11A0DE2F}" dt="2022-11-07T21:17:30.777" v="1176" actId="20577"/>
          <ac:spMkLst>
            <pc:docMk/>
            <pc:sldMk cId="1157456145" sldId="2076138512"/>
            <ac:spMk id="3" creationId="{EB6A96FD-EE08-AFAD-5DB8-2EC404148889}"/>
          </ac:spMkLst>
        </pc:spChg>
        <pc:picChg chg="del">
          <ac:chgData name="Chris Mitchell" userId="7698eaff-15ef-4aaa-a9a1-be5b0bddb99a" providerId="ADAL" clId="{B1313C5A-626A-499C-BA94-201D11A0DE2F}" dt="2022-11-07T21:15:55.250" v="1109" actId="478"/>
          <ac:picMkLst>
            <pc:docMk/>
            <pc:sldMk cId="1157456145" sldId="2076138512"/>
            <ac:picMk id="5" creationId="{30AC8630-2B9D-3367-FEC7-665E067DB957}"/>
          </ac:picMkLst>
        </pc:picChg>
      </pc:sldChg>
      <pc:sldChg chg="modSp add mod">
        <pc:chgData name="Chris Mitchell" userId="7698eaff-15ef-4aaa-a9a1-be5b0bddb99a" providerId="ADAL" clId="{B1313C5A-626A-499C-BA94-201D11A0DE2F}" dt="2022-11-15T13:56:52.170" v="1959" actId="113"/>
        <pc:sldMkLst>
          <pc:docMk/>
          <pc:sldMk cId="2983579362" sldId="2076138513"/>
        </pc:sldMkLst>
        <pc:spChg chg="mod">
          <ac:chgData name="Chris Mitchell" userId="7698eaff-15ef-4aaa-a9a1-be5b0bddb99a" providerId="ADAL" clId="{B1313C5A-626A-499C-BA94-201D11A0DE2F}" dt="2022-11-15T13:56:52.170" v="1959" actId="113"/>
          <ac:spMkLst>
            <pc:docMk/>
            <pc:sldMk cId="2983579362" sldId="2076138513"/>
            <ac:spMk id="3" creationId="{5D7880FC-163A-6D46-B79B-C3E6C519777F}"/>
          </ac:spMkLst>
        </pc:spChg>
      </pc:sldChg>
      <pc:sldChg chg="addSp delSp modSp add mod">
        <pc:chgData name="Chris Mitchell" userId="7698eaff-15ef-4aaa-a9a1-be5b0bddb99a" providerId="ADAL" clId="{B1313C5A-626A-499C-BA94-201D11A0DE2F}" dt="2022-11-15T13:57:35.573" v="1985" actId="113"/>
        <pc:sldMkLst>
          <pc:docMk/>
          <pc:sldMk cId="3599828302" sldId="2076138514"/>
        </pc:sldMkLst>
        <pc:spChg chg="mod">
          <ac:chgData name="Chris Mitchell" userId="7698eaff-15ef-4aaa-a9a1-be5b0bddb99a" providerId="ADAL" clId="{B1313C5A-626A-499C-BA94-201D11A0DE2F}" dt="2022-11-15T13:57:35.573" v="1985" actId="113"/>
          <ac:spMkLst>
            <pc:docMk/>
            <pc:sldMk cId="3599828302" sldId="2076138514"/>
            <ac:spMk id="3" creationId="{5D7880FC-163A-6D46-B79B-C3E6C519777F}"/>
          </ac:spMkLst>
        </pc:spChg>
        <pc:spChg chg="add del">
          <ac:chgData name="Chris Mitchell" userId="7698eaff-15ef-4aaa-a9a1-be5b0bddb99a" providerId="ADAL" clId="{B1313C5A-626A-499C-BA94-201D11A0DE2F}" dt="2022-11-07T22:05:47.297" v="1207" actId="22"/>
          <ac:spMkLst>
            <pc:docMk/>
            <pc:sldMk cId="3599828302" sldId="2076138514"/>
            <ac:spMk id="5" creationId="{D82E1D8A-30FC-5AA7-6367-1DA828451D22}"/>
          </ac:spMkLst>
        </pc:spChg>
      </pc:sldChg>
      <pc:sldChg chg="add">
        <pc:chgData name="Chris Mitchell" userId="7698eaff-15ef-4aaa-a9a1-be5b0bddb99a" providerId="ADAL" clId="{B1313C5A-626A-499C-BA94-201D11A0DE2F}" dt="2022-11-07T22:05:51.059" v="1208" actId="2890"/>
        <pc:sldMkLst>
          <pc:docMk/>
          <pc:sldMk cId="2266965958" sldId="2076138515"/>
        </pc:sldMkLst>
      </pc:sldChg>
    </pc:docChg>
  </pc:docChgLst>
  <pc:docChgLst>
    <pc:chgData name="Chris Mitchell" userId="S::chmitch@microsoft.com::7698eaff-15ef-4aaa-a9a1-be5b0bddb99a" providerId="AD" clId="Web-{FCBCF1DB-444F-4A6B-A0E7-E9B1735265CB}"/>
    <pc:docChg chg="addSld modSld sldOrd">
      <pc:chgData name="Chris Mitchell" userId="S::chmitch@microsoft.com::7698eaff-15ef-4aaa-a9a1-be5b0bddb99a" providerId="AD" clId="Web-{FCBCF1DB-444F-4A6B-A0E7-E9B1735265CB}" dt="2022-08-03T17:23:48.671" v="424" actId="20577"/>
      <pc:docMkLst>
        <pc:docMk/>
      </pc:docMkLst>
      <pc:sldChg chg="modSp">
        <pc:chgData name="Chris Mitchell" userId="S::chmitch@microsoft.com::7698eaff-15ef-4aaa-a9a1-be5b0bddb99a" providerId="AD" clId="Web-{FCBCF1DB-444F-4A6B-A0E7-E9B1735265CB}" dt="2022-08-03T17:14:09.918" v="63" actId="20577"/>
        <pc:sldMkLst>
          <pc:docMk/>
          <pc:sldMk cId="3932999626" sldId="2076138490"/>
        </pc:sldMkLst>
        <pc:spChg chg="mod">
          <ac:chgData name="Chris Mitchell" userId="S::chmitch@microsoft.com::7698eaff-15ef-4aaa-a9a1-be5b0bddb99a" providerId="AD" clId="Web-{FCBCF1DB-444F-4A6B-A0E7-E9B1735265CB}" dt="2022-08-03T17:14:09.918" v="63" actId="20577"/>
          <ac:spMkLst>
            <pc:docMk/>
            <pc:sldMk cId="3932999626" sldId="2076138490"/>
            <ac:spMk id="3" creationId="{EB6A96FD-EE08-AFAD-5DB8-2EC404148889}"/>
          </ac:spMkLst>
        </pc:spChg>
      </pc:sldChg>
      <pc:sldChg chg="modSp">
        <pc:chgData name="Chris Mitchell" userId="S::chmitch@microsoft.com::7698eaff-15ef-4aaa-a9a1-be5b0bddb99a" providerId="AD" clId="Web-{FCBCF1DB-444F-4A6B-A0E7-E9B1735265CB}" dt="2022-08-03T17:21:31.385" v="251" actId="20577"/>
        <pc:sldMkLst>
          <pc:docMk/>
          <pc:sldMk cId="1243324874" sldId="2076138491"/>
        </pc:sldMkLst>
        <pc:spChg chg="mod">
          <ac:chgData name="Chris Mitchell" userId="S::chmitch@microsoft.com::7698eaff-15ef-4aaa-a9a1-be5b0bddb99a" providerId="AD" clId="Web-{FCBCF1DB-444F-4A6B-A0E7-E9B1735265CB}" dt="2022-08-03T17:21:31.385" v="251" actId="20577"/>
          <ac:spMkLst>
            <pc:docMk/>
            <pc:sldMk cId="1243324874" sldId="2076138491"/>
            <ac:spMk id="3" creationId="{EB6A96FD-EE08-AFAD-5DB8-2EC404148889}"/>
          </ac:spMkLst>
        </pc:spChg>
      </pc:sldChg>
      <pc:sldChg chg="modSp add ord">
        <pc:chgData name="Chris Mitchell" userId="S::chmitch@microsoft.com::7698eaff-15ef-4aaa-a9a1-be5b0bddb99a" providerId="AD" clId="Web-{FCBCF1DB-444F-4A6B-A0E7-E9B1735265CB}" dt="2022-08-03T17:20:25.852" v="243"/>
        <pc:sldMkLst>
          <pc:docMk/>
          <pc:sldMk cId="1779947537" sldId="2076138493"/>
        </pc:sldMkLst>
        <pc:spChg chg="mod">
          <ac:chgData name="Chris Mitchell" userId="S::chmitch@microsoft.com::7698eaff-15ef-4aaa-a9a1-be5b0bddb99a" providerId="AD" clId="Web-{FCBCF1DB-444F-4A6B-A0E7-E9B1735265CB}" dt="2022-08-03T17:12:45.696" v="3" actId="20577"/>
          <ac:spMkLst>
            <pc:docMk/>
            <pc:sldMk cId="1779947537" sldId="2076138493"/>
            <ac:spMk id="2" creationId="{E73F336F-6455-C0D0-767D-80402B9889AE}"/>
          </ac:spMkLst>
        </pc:spChg>
        <pc:spChg chg="mod">
          <ac:chgData name="Chris Mitchell" userId="S::chmitch@microsoft.com::7698eaff-15ef-4aaa-a9a1-be5b0bddb99a" providerId="AD" clId="Web-{FCBCF1DB-444F-4A6B-A0E7-E9B1735265CB}" dt="2022-08-03T17:20:00.617" v="241" actId="20577"/>
          <ac:spMkLst>
            <pc:docMk/>
            <pc:sldMk cId="1779947537" sldId="2076138493"/>
            <ac:spMk id="3" creationId="{EB6A96FD-EE08-AFAD-5DB8-2EC404148889}"/>
          </ac:spMkLst>
        </pc:spChg>
      </pc:sldChg>
      <pc:sldChg chg="modSp add">
        <pc:chgData name="Chris Mitchell" userId="S::chmitch@microsoft.com::7698eaff-15ef-4aaa-a9a1-be5b0bddb99a" providerId="AD" clId="Web-{FCBCF1DB-444F-4A6B-A0E7-E9B1735265CB}" dt="2022-08-03T17:23:48.671" v="424" actId="20577"/>
        <pc:sldMkLst>
          <pc:docMk/>
          <pc:sldMk cId="1453553489" sldId="2076138494"/>
        </pc:sldMkLst>
        <pc:spChg chg="mod">
          <ac:chgData name="Chris Mitchell" userId="S::chmitch@microsoft.com::7698eaff-15ef-4aaa-a9a1-be5b0bddb99a" providerId="AD" clId="Web-{FCBCF1DB-444F-4A6B-A0E7-E9B1735265CB}" dt="2022-08-03T17:20:54.681" v="245" actId="20577"/>
          <ac:spMkLst>
            <pc:docMk/>
            <pc:sldMk cId="1453553489" sldId="2076138494"/>
            <ac:spMk id="2" creationId="{E73F336F-6455-C0D0-767D-80402B9889AE}"/>
          </ac:spMkLst>
        </pc:spChg>
        <pc:spChg chg="mod">
          <ac:chgData name="Chris Mitchell" userId="S::chmitch@microsoft.com::7698eaff-15ef-4aaa-a9a1-be5b0bddb99a" providerId="AD" clId="Web-{FCBCF1DB-444F-4A6B-A0E7-E9B1735265CB}" dt="2022-08-03T17:23:48.671" v="424" actId="20577"/>
          <ac:spMkLst>
            <pc:docMk/>
            <pc:sldMk cId="1453553489" sldId="2076138494"/>
            <ac:spMk id="3" creationId="{EB6A96FD-EE08-AFAD-5DB8-2EC404148889}"/>
          </ac:spMkLst>
        </pc:spChg>
      </pc:sldChg>
    </pc:docChg>
  </pc:docChgLst>
  <pc:docChgLst>
    <pc:chgData name="Chris Mitchell" userId="7698eaff-15ef-4aaa-a9a1-be5b0bddb99a" providerId="ADAL" clId="{8187D2AB-3A29-45CF-A746-892582F60886}"/>
    <pc:docChg chg="undo custSel addSld delSld modSld">
      <pc:chgData name="Chris Mitchell" userId="7698eaff-15ef-4aaa-a9a1-be5b0bddb99a" providerId="ADAL" clId="{8187D2AB-3A29-45CF-A746-892582F60886}" dt="2022-09-28T13:33:10.897" v="1714" actId="20577"/>
      <pc:docMkLst>
        <pc:docMk/>
      </pc:docMkLst>
      <pc:sldChg chg="del">
        <pc:chgData name="Chris Mitchell" userId="7698eaff-15ef-4aaa-a9a1-be5b0bddb99a" providerId="ADAL" clId="{8187D2AB-3A29-45CF-A746-892582F60886}" dt="2022-09-28T13:21:27.068" v="1478" actId="47"/>
        <pc:sldMkLst>
          <pc:docMk/>
          <pc:sldMk cId="345671755" sldId="11927"/>
        </pc:sldMkLst>
      </pc:sldChg>
      <pc:sldChg chg="modSp mod">
        <pc:chgData name="Chris Mitchell" userId="7698eaff-15ef-4aaa-a9a1-be5b0bddb99a" providerId="ADAL" clId="{8187D2AB-3A29-45CF-A746-892582F60886}" dt="2022-09-28T13:30:06.415" v="1581" actId="20577"/>
        <pc:sldMkLst>
          <pc:docMk/>
          <pc:sldMk cId="2709227043" sldId="2076138471"/>
        </pc:sldMkLst>
        <pc:spChg chg="mod">
          <ac:chgData name="Chris Mitchell" userId="7698eaff-15ef-4aaa-a9a1-be5b0bddb99a" providerId="ADAL" clId="{8187D2AB-3A29-45CF-A746-892582F60886}" dt="2022-09-28T13:30:06.415" v="1581" actId="20577"/>
          <ac:spMkLst>
            <pc:docMk/>
            <pc:sldMk cId="2709227043" sldId="2076138471"/>
            <ac:spMk id="3" creationId="{5D7880FC-163A-6D46-B79B-C3E6C519777F}"/>
          </ac:spMkLst>
        </pc:spChg>
      </pc:sldChg>
      <pc:sldChg chg="modSp mod">
        <pc:chgData name="Chris Mitchell" userId="7698eaff-15ef-4aaa-a9a1-be5b0bddb99a" providerId="ADAL" clId="{8187D2AB-3A29-45CF-A746-892582F60886}" dt="2022-09-27T20:58:04.020" v="726" actId="113"/>
        <pc:sldMkLst>
          <pc:docMk/>
          <pc:sldMk cId="3932999626" sldId="2076138490"/>
        </pc:sldMkLst>
        <pc:spChg chg="mod">
          <ac:chgData name="Chris Mitchell" userId="7698eaff-15ef-4aaa-a9a1-be5b0bddb99a" providerId="ADAL" clId="{8187D2AB-3A29-45CF-A746-892582F60886}" dt="2022-09-27T20:50:44.347" v="19" actId="20577"/>
          <ac:spMkLst>
            <pc:docMk/>
            <pc:sldMk cId="3932999626" sldId="2076138490"/>
            <ac:spMk id="2" creationId="{E73F336F-6455-C0D0-767D-80402B9889AE}"/>
          </ac:spMkLst>
        </pc:spChg>
        <pc:spChg chg="mod">
          <ac:chgData name="Chris Mitchell" userId="7698eaff-15ef-4aaa-a9a1-be5b0bddb99a" providerId="ADAL" clId="{8187D2AB-3A29-45CF-A746-892582F60886}" dt="2022-09-27T20:58:04.020" v="726" actId="113"/>
          <ac:spMkLst>
            <pc:docMk/>
            <pc:sldMk cId="3932999626" sldId="2076138490"/>
            <ac:spMk id="3" creationId="{EB6A96FD-EE08-AFAD-5DB8-2EC404148889}"/>
          </ac:spMkLst>
        </pc:spChg>
      </pc:sldChg>
      <pc:sldChg chg="modSp mod">
        <pc:chgData name="Chris Mitchell" userId="7698eaff-15ef-4aaa-a9a1-be5b0bddb99a" providerId="ADAL" clId="{8187D2AB-3A29-45CF-A746-892582F60886}" dt="2022-09-28T13:30:58.760" v="1600" actId="5793"/>
        <pc:sldMkLst>
          <pc:docMk/>
          <pc:sldMk cId="1243324874" sldId="2076138491"/>
        </pc:sldMkLst>
        <pc:spChg chg="mod">
          <ac:chgData name="Chris Mitchell" userId="7698eaff-15ef-4aaa-a9a1-be5b0bddb99a" providerId="ADAL" clId="{8187D2AB-3A29-45CF-A746-892582F60886}" dt="2022-09-28T13:30:16.820" v="1584" actId="20577"/>
          <ac:spMkLst>
            <pc:docMk/>
            <pc:sldMk cId="1243324874" sldId="2076138491"/>
            <ac:spMk id="2" creationId="{E73F336F-6455-C0D0-767D-80402B9889AE}"/>
          </ac:spMkLst>
        </pc:spChg>
        <pc:spChg chg="mod">
          <ac:chgData name="Chris Mitchell" userId="7698eaff-15ef-4aaa-a9a1-be5b0bddb99a" providerId="ADAL" clId="{8187D2AB-3A29-45CF-A746-892582F60886}" dt="2022-09-28T13:30:58.760" v="1600" actId="5793"/>
          <ac:spMkLst>
            <pc:docMk/>
            <pc:sldMk cId="1243324874" sldId="2076138491"/>
            <ac:spMk id="3" creationId="{EB6A96FD-EE08-AFAD-5DB8-2EC404148889}"/>
          </ac:spMkLst>
        </pc:spChg>
      </pc:sldChg>
      <pc:sldChg chg="modSp add mod">
        <pc:chgData name="Chris Mitchell" userId="7698eaff-15ef-4aaa-a9a1-be5b0bddb99a" providerId="ADAL" clId="{8187D2AB-3A29-45CF-A746-892582F60886}" dt="2022-09-28T13:33:10.897" v="1714" actId="20577"/>
        <pc:sldMkLst>
          <pc:docMk/>
          <pc:sldMk cId="612299273" sldId="2076138507"/>
        </pc:sldMkLst>
        <pc:spChg chg="mod">
          <ac:chgData name="Chris Mitchell" userId="7698eaff-15ef-4aaa-a9a1-be5b0bddb99a" providerId="ADAL" clId="{8187D2AB-3A29-45CF-A746-892582F60886}" dt="2022-09-28T13:30:44.342" v="1596" actId="20577"/>
          <ac:spMkLst>
            <pc:docMk/>
            <pc:sldMk cId="612299273" sldId="2076138507"/>
            <ac:spMk id="2" creationId="{E73F336F-6455-C0D0-767D-80402B9889AE}"/>
          </ac:spMkLst>
        </pc:spChg>
        <pc:spChg chg="mod">
          <ac:chgData name="Chris Mitchell" userId="7698eaff-15ef-4aaa-a9a1-be5b0bddb99a" providerId="ADAL" clId="{8187D2AB-3A29-45CF-A746-892582F60886}" dt="2022-09-28T13:33:10.897" v="1714" actId="20577"/>
          <ac:spMkLst>
            <pc:docMk/>
            <pc:sldMk cId="612299273" sldId="2076138507"/>
            <ac:spMk id="3" creationId="{EB6A96FD-EE08-AFAD-5DB8-2EC404148889}"/>
          </ac:spMkLst>
        </pc:spChg>
      </pc:sldChg>
      <pc:sldChg chg="modSp add del mod">
        <pc:chgData name="Chris Mitchell" userId="7698eaff-15ef-4aaa-a9a1-be5b0bddb99a" providerId="ADAL" clId="{8187D2AB-3A29-45CF-A746-892582F60886}" dt="2022-09-27T20:58:08.589" v="727" actId="2696"/>
        <pc:sldMkLst>
          <pc:docMk/>
          <pc:sldMk cId="4030040283" sldId="2076138507"/>
        </pc:sldMkLst>
        <pc:spChg chg="mod">
          <ac:chgData name="Chris Mitchell" userId="7698eaff-15ef-4aaa-a9a1-be5b0bddb99a" providerId="ADAL" clId="{8187D2AB-3A29-45CF-A746-892582F60886}" dt="2022-09-27T20:56:27.338" v="419" actId="20577"/>
          <ac:spMkLst>
            <pc:docMk/>
            <pc:sldMk cId="4030040283" sldId="2076138507"/>
            <ac:spMk id="2" creationId="{E73F336F-6455-C0D0-767D-80402B9889AE}"/>
          </ac:spMkLst>
        </pc:spChg>
        <pc:spChg chg="mod">
          <ac:chgData name="Chris Mitchell" userId="7698eaff-15ef-4aaa-a9a1-be5b0bddb99a" providerId="ADAL" clId="{8187D2AB-3A29-45CF-A746-892582F60886}" dt="2022-09-27T20:57:43.684" v="651" actId="20577"/>
          <ac:spMkLst>
            <pc:docMk/>
            <pc:sldMk cId="4030040283" sldId="2076138507"/>
            <ac:spMk id="3" creationId="{EB6A96FD-EE08-AFAD-5DB8-2EC404148889}"/>
          </ac:spMkLst>
        </pc:spChg>
      </pc:sldChg>
    </pc:docChg>
  </pc:docChgLst>
  <pc:docChgLst>
    <pc:chgData name="Chris Mitchell" userId="7698eaff-15ef-4aaa-a9a1-be5b0bddb99a" providerId="ADAL" clId="{7ABC7E72-36C4-4F7E-8AC6-AF47D27F598A}"/>
    <pc:docChg chg="undo custSel addSld delSld modSld sldOrd delMainMaster">
      <pc:chgData name="Chris Mitchell" userId="7698eaff-15ef-4aaa-a9a1-be5b0bddb99a" providerId="ADAL" clId="{7ABC7E72-36C4-4F7E-8AC6-AF47D27F598A}" dt="2022-08-04T17:17:30.262" v="11530" actId="20577"/>
      <pc:docMkLst>
        <pc:docMk/>
      </pc:docMkLst>
      <pc:sldChg chg="del">
        <pc:chgData name="Chris Mitchell" userId="7698eaff-15ef-4aaa-a9a1-be5b0bddb99a" providerId="ADAL" clId="{7ABC7E72-36C4-4F7E-8AC6-AF47D27F598A}" dt="2022-08-04T15:47:47.934" v="8471" actId="47"/>
        <pc:sldMkLst>
          <pc:docMk/>
          <pc:sldMk cId="254870185" sldId="261"/>
        </pc:sldMkLst>
      </pc:sldChg>
      <pc:sldChg chg="addSp delSp modSp mod">
        <pc:chgData name="Chris Mitchell" userId="7698eaff-15ef-4aaa-a9a1-be5b0bddb99a" providerId="ADAL" clId="{7ABC7E72-36C4-4F7E-8AC6-AF47D27F598A}" dt="2022-08-03T14:38:34.940" v="89" actId="20577"/>
        <pc:sldMkLst>
          <pc:docMk/>
          <pc:sldMk cId="1647071200" sldId="2076138262"/>
        </pc:sldMkLst>
        <pc:spChg chg="del">
          <ac:chgData name="Chris Mitchell" userId="7698eaff-15ef-4aaa-a9a1-be5b0bddb99a" providerId="ADAL" clId="{7ABC7E72-36C4-4F7E-8AC6-AF47D27F598A}" dt="2022-08-03T14:38:14.068" v="32" actId="478"/>
          <ac:spMkLst>
            <pc:docMk/>
            <pc:sldMk cId="1647071200" sldId="2076138262"/>
            <ac:spMk id="2" creationId="{716A5138-E9E1-489B-8AD1-0F62E64581C6}"/>
          </ac:spMkLst>
        </pc:spChg>
        <pc:spChg chg="del mod">
          <ac:chgData name="Chris Mitchell" userId="7698eaff-15ef-4aaa-a9a1-be5b0bddb99a" providerId="ADAL" clId="{7ABC7E72-36C4-4F7E-8AC6-AF47D27F598A}" dt="2022-08-03T14:38:19.304" v="34" actId="478"/>
          <ac:spMkLst>
            <pc:docMk/>
            <pc:sldMk cId="1647071200" sldId="2076138262"/>
            <ac:spMk id="3" creationId="{6E60950C-79CA-42F8-8A61-7E7873DABC45}"/>
          </ac:spMkLst>
        </pc:spChg>
        <pc:spChg chg="mod">
          <ac:chgData name="Chris Mitchell" userId="7698eaff-15ef-4aaa-a9a1-be5b0bddb99a" providerId="ADAL" clId="{7ABC7E72-36C4-4F7E-8AC6-AF47D27F598A}" dt="2022-08-03T14:38:34.940" v="89" actId="20577"/>
          <ac:spMkLst>
            <pc:docMk/>
            <pc:sldMk cId="1647071200" sldId="2076138262"/>
            <ac:spMk id="5" creationId="{00000000-0000-0000-0000-000000000000}"/>
          </ac:spMkLst>
        </pc:spChg>
        <pc:spChg chg="add">
          <ac:chgData name="Chris Mitchell" userId="7698eaff-15ef-4aaa-a9a1-be5b0bddb99a" providerId="ADAL" clId="{7ABC7E72-36C4-4F7E-8AC6-AF47D27F598A}" dt="2022-08-03T14:38:21.680" v="36" actId="22"/>
          <ac:spMkLst>
            <pc:docMk/>
            <pc:sldMk cId="1647071200" sldId="2076138262"/>
            <ac:spMk id="8" creationId="{089DFB37-200B-33E0-940E-610513BEA2C6}"/>
          </ac:spMkLst>
        </pc:spChg>
        <pc:spChg chg="add">
          <ac:chgData name="Chris Mitchell" userId="7698eaff-15ef-4aaa-a9a1-be5b0bddb99a" providerId="ADAL" clId="{7ABC7E72-36C4-4F7E-8AC6-AF47D27F598A}" dt="2022-08-03T14:38:21.680" v="36" actId="22"/>
          <ac:spMkLst>
            <pc:docMk/>
            <pc:sldMk cId="1647071200" sldId="2076138262"/>
            <ac:spMk id="11" creationId="{328EC8C8-00E2-3507-C5D5-31EB9F5C680B}"/>
          </ac:spMkLst>
        </pc:spChg>
        <pc:picChg chg="del">
          <ac:chgData name="Chris Mitchell" userId="7698eaff-15ef-4aaa-a9a1-be5b0bddb99a" providerId="ADAL" clId="{7ABC7E72-36C4-4F7E-8AC6-AF47D27F598A}" dt="2022-08-03T14:38:21.279" v="35" actId="478"/>
          <ac:picMkLst>
            <pc:docMk/>
            <pc:sldMk cId="1647071200" sldId="2076138262"/>
            <ac:picMk id="9" creationId="{F16D1083-3697-5BE8-C0F9-C2A81C4B81CF}"/>
          </ac:picMkLst>
        </pc:picChg>
        <pc:picChg chg="add">
          <ac:chgData name="Chris Mitchell" userId="7698eaff-15ef-4aaa-a9a1-be5b0bddb99a" providerId="ADAL" clId="{7ABC7E72-36C4-4F7E-8AC6-AF47D27F598A}" dt="2022-08-03T14:38:21.680" v="36" actId="22"/>
          <ac:picMkLst>
            <pc:docMk/>
            <pc:sldMk cId="1647071200" sldId="2076138262"/>
            <ac:picMk id="13" creationId="{579B8A5F-0B71-0F28-BBED-5EB366773B5C}"/>
          </ac:picMkLst>
        </pc:picChg>
      </pc:sldChg>
      <pc:sldChg chg="modSp mod">
        <pc:chgData name="Chris Mitchell" userId="7698eaff-15ef-4aaa-a9a1-be5b0bddb99a" providerId="ADAL" clId="{7ABC7E72-36C4-4F7E-8AC6-AF47D27F598A}" dt="2022-08-04T17:17:30.262" v="11530" actId="20577"/>
        <pc:sldMkLst>
          <pc:docMk/>
          <pc:sldMk cId="1904956503" sldId="2076138464"/>
        </pc:sldMkLst>
        <pc:spChg chg="mod">
          <ac:chgData name="Chris Mitchell" userId="7698eaff-15ef-4aaa-a9a1-be5b0bddb99a" providerId="ADAL" clId="{7ABC7E72-36C4-4F7E-8AC6-AF47D27F598A}" dt="2022-08-04T17:17:30.262" v="11530" actId="20577"/>
          <ac:spMkLst>
            <pc:docMk/>
            <pc:sldMk cId="1904956503" sldId="2076138464"/>
            <ac:spMk id="4" creationId="{9F0F09D9-6486-406F-AC0A-8B36DF999008}"/>
          </ac:spMkLst>
        </pc:spChg>
      </pc:sldChg>
      <pc:sldChg chg="mod modShow">
        <pc:chgData name="Chris Mitchell" userId="7698eaff-15ef-4aaa-a9a1-be5b0bddb99a" providerId="ADAL" clId="{7ABC7E72-36C4-4F7E-8AC6-AF47D27F598A}" dt="2022-08-03T18:19:21.340" v="2633" actId="729"/>
        <pc:sldMkLst>
          <pc:docMk/>
          <pc:sldMk cId="3223812326" sldId="2076138465"/>
        </pc:sldMkLst>
      </pc:sldChg>
      <pc:sldChg chg="addSp delSp modSp mod">
        <pc:chgData name="Chris Mitchell" userId="7698eaff-15ef-4aaa-a9a1-be5b0bddb99a" providerId="ADAL" clId="{7ABC7E72-36C4-4F7E-8AC6-AF47D27F598A}" dt="2022-08-04T16:37:21.478" v="11104" actId="113"/>
        <pc:sldMkLst>
          <pc:docMk/>
          <pc:sldMk cId="2709227043" sldId="2076138471"/>
        </pc:sldMkLst>
        <pc:spChg chg="mod">
          <ac:chgData name="Chris Mitchell" userId="7698eaff-15ef-4aaa-a9a1-be5b0bddb99a" providerId="ADAL" clId="{7ABC7E72-36C4-4F7E-8AC6-AF47D27F598A}" dt="2022-08-04T16:37:21.478" v="11104" actId="113"/>
          <ac:spMkLst>
            <pc:docMk/>
            <pc:sldMk cId="2709227043" sldId="2076138471"/>
            <ac:spMk id="3" creationId="{5D7880FC-163A-6D46-B79B-C3E6C519777F}"/>
          </ac:spMkLst>
        </pc:spChg>
        <pc:spChg chg="add del">
          <ac:chgData name="Chris Mitchell" userId="7698eaff-15ef-4aaa-a9a1-be5b0bddb99a" providerId="ADAL" clId="{7ABC7E72-36C4-4F7E-8AC6-AF47D27F598A}" dt="2022-08-03T14:40:22.437" v="236" actId="478"/>
          <ac:spMkLst>
            <pc:docMk/>
            <pc:sldMk cId="2709227043" sldId="2076138471"/>
            <ac:spMk id="6" creationId="{A685BEC8-891F-647E-FBA2-DA97A35AC328}"/>
          </ac:spMkLst>
        </pc:spChg>
      </pc:sldChg>
      <pc:sldChg chg="addSp delSp modSp mod modShow">
        <pc:chgData name="Chris Mitchell" userId="7698eaff-15ef-4aaa-a9a1-be5b0bddb99a" providerId="ADAL" clId="{7ABC7E72-36C4-4F7E-8AC6-AF47D27F598A}" dt="2022-08-04T16:45:41.676" v="11483" actId="729"/>
        <pc:sldMkLst>
          <pc:docMk/>
          <pc:sldMk cId="339301847" sldId="2076138472"/>
        </pc:sldMkLst>
        <pc:spChg chg="mod">
          <ac:chgData name="Chris Mitchell" userId="7698eaff-15ef-4aaa-a9a1-be5b0bddb99a" providerId="ADAL" clId="{7ABC7E72-36C4-4F7E-8AC6-AF47D27F598A}" dt="2022-08-03T14:37:35.150" v="31" actId="20577"/>
          <ac:spMkLst>
            <pc:docMk/>
            <pc:sldMk cId="339301847" sldId="2076138472"/>
            <ac:spMk id="2" creationId="{716A5138-E9E1-489B-8AD1-0F62E64581C6}"/>
          </ac:spMkLst>
        </pc:spChg>
        <pc:spChg chg="mod">
          <ac:chgData name="Chris Mitchell" userId="7698eaff-15ef-4aaa-a9a1-be5b0bddb99a" providerId="ADAL" clId="{7ABC7E72-36C4-4F7E-8AC6-AF47D27F598A}" dt="2022-08-03T14:37:26.753" v="19" actId="20577"/>
          <ac:spMkLst>
            <pc:docMk/>
            <pc:sldMk cId="339301847" sldId="2076138472"/>
            <ac:spMk id="3" creationId="{6E60950C-79CA-42F8-8A61-7E7873DABC45}"/>
          </ac:spMkLst>
        </pc:spChg>
        <pc:picChg chg="del">
          <ac:chgData name="Chris Mitchell" userId="7698eaff-15ef-4aaa-a9a1-be5b0bddb99a" providerId="ADAL" clId="{7ABC7E72-36C4-4F7E-8AC6-AF47D27F598A}" dt="2022-08-03T14:37:17.465" v="4" actId="478"/>
          <ac:picMkLst>
            <pc:docMk/>
            <pc:sldMk cId="339301847" sldId="2076138472"/>
            <ac:picMk id="8" creationId="{7CA374A9-4C1C-1363-4A80-84A5C0CEB38A}"/>
          </ac:picMkLst>
        </pc:picChg>
        <pc:picChg chg="add mod">
          <ac:chgData name="Chris Mitchell" userId="7698eaff-15ef-4aaa-a9a1-be5b0bddb99a" providerId="ADAL" clId="{7ABC7E72-36C4-4F7E-8AC6-AF47D27F598A}" dt="2022-08-03T14:37:22.491" v="5" actId="1076"/>
          <ac:picMkLst>
            <pc:docMk/>
            <pc:sldMk cId="339301847" sldId="2076138472"/>
            <ac:picMk id="1026" creationId="{CA86B4DF-3E3F-1E75-1480-89E00AE0A51E}"/>
          </ac:picMkLst>
        </pc:picChg>
      </pc:sldChg>
      <pc:sldChg chg="del">
        <pc:chgData name="Chris Mitchell" userId="7698eaff-15ef-4aaa-a9a1-be5b0bddb99a" providerId="ADAL" clId="{7ABC7E72-36C4-4F7E-8AC6-AF47D27F598A}" dt="2022-08-04T15:35:57.887" v="7623" actId="47"/>
        <pc:sldMkLst>
          <pc:docMk/>
          <pc:sldMk cId="2522274919" sldId="2076138473"/>
        </pc:sldMkLst>
      </pc:sldChg>
      <pc:sldChg chg="del">
        <pc:chgData name="Chris Mitchell" userId="7698eaff-15ef-4aaa-a9a1-be5b0bddb99a" providerId="ADAL" clId="{7ABC7E72-36C4-4F7E-8AC6-AF47D27F598A}" dt="2022-08-04T15:47:47.166" v="8470" actId="47"/>
        <pc:sldMkLst>
          <pc:docMk/>
          <pc:sldMk cId="2273772905" sldId="2076138474"/>
        </pc:sldMkLst>
      </pc:sldChg>
      <pc:sldChg chg="del">
        <pc:chgData name="Chris Mitchell" userId="7698eaff-15ef-4aaa-a9a1-be5b0bddb99a" providerId="ADAL" clId="{7ABC7E72-36C4-4F7E-8AC6-AF47D27F598A}" dt="2022-08-04T15:44:21.780" v="8343" actId="47"/>
        <pc:sldMkLst>
          <pc:docMk/>
          <pc:sldMk cId="695528503" sldId="2076138475"/>
        </pc:sldMkLst>
      </pc:sldChg>
      <pc:sldChg chg="del">
        <pc:chgData name="Chris Mitchell" userId="7698eaff-15ef-4aaa-a9a1-be5b0bddb99a" providerId="ADAL" clId="{7ABC7E72-36C4-4F7E-8AC6-AF47D27F598A}" dt="2022-08-04T15:41:32.212" v="8292" actId="2696"/>
        <pc:sldMkLst>
          <pc:docMk/>
          <pc:sldMk cId="3333269370" sldId="2076138476"/>
        </pc:sldMkLst>
      </pc:sldChg>
      <pc:sldChg chg="del">
        <pc:chgData name="Chris Mitchell" userId="7698eaff-15ef-4aaa-a9a1-be5b0bddb99a" providerId="ADAL" clId="{7ABC7E72-36C4-4F7E-8AC6-AF47D27F598A}" dt="2022-08-04T15:44:31.933" v="8344" actId="47"/>
        <pc:sldMkLst>
          <pc:docMk/>
          <pc:sldMk cId="2108226504" sldId="2076138477"/>
        </pc:sldMkLst>
      </pc:sldChg>
      <pc:sldChg chg="del">
        <pc:chgData name="Chris Mitchell" userId="7698eaff-15ef-4aaa-a9a1-be5b0bddb99a" providerId="ADAL" clId="{7ABC7E72-36C4-4F7E-8AC6-AF47D27F598A}" dt="2022-08-04T15:47:50.389" v="8472" actId="47"/>
        <pc:sldMkLst>
          <pc:docMk/>
          <pc:sldMk cId="496923484" sldId="2076138478"/>
        </pc:sldMkLst>
      </pc:sldChg>
      <pc:sldChg chg="del">
        <pc:chgData name="Chris Mitchell" userId="7698eaff-15ef-4aaa-a9a1-be5b0bddb99a" providerId="ADAL" clId="{7ABC7E72-36C4-4F7E-8AC6-AF47D27F598A}" dt="2022-08-04T16:38:27.458" v="11119" actId="47"/>
        <pc:sldMkLst>
          <pc:docMk/>
          <pc:sldMk cId="3853793017" sldId="2076138479"/>
        </pc:sldMkLst>
      </pc:sldChg>
      <pc:sldChg chg="del">
        <pc:chgData name="Chris Mitchell" userId="7698eaff-15ef-4aaa-a9a1-be5b0bddb99a" providerId="ADAL" clId="{7ABC7E72-36C4-4F7E-8AC6-AF47D27F598A}" dt="2022-08-04T16:38:38.243" v="11122" actId="47"/>
        <pc:sldMkLst>
          <pc:docMk/>
          <pc:sldMk cId="592335977" sldId="2076138480"/>
        </pc:sldMkLst>
      </pc:sldChg>
      <pc:sldChg chg="modSp mod">
        <pc:chgData name="Chris Mitchell" userId="7698eaff-15ef-4aaa-a9a1-be5b0bddb99a" providerId="ADAL" clId="{7ABC7E72-36C4-4F7E-8AC6-AF47D27F598A}" dt="2022-08-04T16:44:52.808" v="11478" actId="255"/>
        <pc:sldMkLst>
          <pc:docMk/>
          <pc:sldMk cId="1526482347" sldId="2076138481"/>
        </pc:sldMkLst>
        <pc:spChg chg="mod">
          <ac:chgData name="Chris Mitchell" userId="7698eaff-15ef-4aaa-a9a1-be5b0bddb99a" providerId="ADAL" clId="{7ABC7E72-36C4-4F7E-8AC6-AF47D27F598A}" dt="2022-08-04T15:44:45.423" v="8354" actId="20577"/>
          <ac:spMkLst>
            <pc:docMk/>
            <pc:sldMk cId="1526482347" sldId="2076138481"/>
            <ac:spMk id="2" creationId="{D69F3DEA-A9DB-AE1B-F9BF-750F111307BC}"/>
          </ac:spMkLst>
        </pc:spChg>
        <pc:spChg chg="mod">
          <ac:chgData name="Chris Mitchell" userId="7698eaff-15ef-4aaa-a9a1-be5b0bddb99a" providerId="ADAL" clId="{7ABC7E72-36C4-4F7E-8AC6-AF47D27F598A}" dt="2022-08-04T16:44:52.808" v="11478" actId="255"/>
          <ac:spMkLst>
            <pc:docMk/>
            <pc:sldMk cId="1526482347" sldId="2076138481"/>
            <ac:spMk id="3" creationId="{FEB321F8-016C-5955-926E-0B3D093DE8DA}"/>
          </ac:spMkLst>
        </pc:spChg>
      </pc:sldChg>
      <pc:sldChg chg="del">
        <pc:chgData name="Chris Mitchell" userId="7698eaff-15ef-4aaa-a9a1-be5b0bddb99a" providerId="ADAL" clId="{7ABC7E72-36C4-4F7E-8AC6-AF47D27F598A}" dt="2022-08-04T16:38:36.534" v="11121" actId="47"/>
        <pc:sldMkLst>
          <pc:docMk/>
          <pc:sldMk cId="2623076125" sldId="2076138482"/>
        </pc:sldMkLst>
      </pc:sldChg>
      <pc:sldChg chg="del">
        <pc:chgData name="Chris Mitchell" userId="7698eaff-15ef-4aaa-a9a1-be5b0bddb99a" providerId="ADAL" clId="{7ABC7E72-36C4-4F7E-8AC6-AF47D27F598A}" dt="2022-08-04T16:38:41.057" v="11124" actId="47"/>
        <pc:sldMkLst>
          <pc:docMk/>
          <pc:sldMk cId="1421665062" sldId="2076138483"/>
        </pc:sldMkLst>
      </pc:sldChg>
      <pc:sldChg chg="del">
        <pc:chgData name="Chris Mitchell" userId="7698eaff-15ef-4aaa-a9a1-be5b0bddb99a" providerId="ADAL" clId="{7ABC7E72-36C4-4F7E-8AC6-AF47D27F598A}" dt="2022-08-04T15:44:19.270" v="8342" actId="47"/>
        <pc:sldMkLst>
          <pc:docMk/>
          <pc:sldMk cId="732574196" sldId="2076138484"/>
        </pc:sldMkLst>
      </pc:sldChg>
      <pc:sldChg chg="del">
        <pc:chgData name="Chris Mitchell" userId="7698eaff-15ef-4aaa-a9a1-be5b0bddb99a" providerId="ADAL" clId="{7ABC7E72-36C4-4F7E-8AC6-AF47D27F598A}" dt="2022-08-04T15:44:31.933" v="8344" actId="47"/>
        <pc:sldMkLst>
          <pc:docMk/>
          <pc:sldMk cId="2281014402" sldId="2076138485"/>
        </pc:sldMkLst>
      </pc:sldChg>
      <pc:sldChg chg="del">
        <pc:chgData name="Chris Mitchell" userId="7698eaff-15ef-4aaa-a9a1-be5b0bddb99a" providerId="ADAL" clId="{7ABC7E72-36C4-4F7E-8AC6-AF47D27F598A}" dt="2022-08-04T15:44:31.933" v="8344" actId="47"/>
        <pc:sldMkLst>
          <pc:docMk/>
          <pc:sldMk cId="566269773" sldId="2076138486"/>
        </pc:sldMkLst>
      </pc:sldChg>
      <pc:sldChg chg="del">
        <pc:chgData name="Chris Mitchell" userId="7698eaff-15ef-4aaa-a9a1-be5b0bddb99a" providerId="ADAL" clId="{7ABC7E72-36C4-4F7E-8AC6-AF47D27F598A}" dt="2022-08-04T16:38:30.693" v="11120" actId="47"/>
        <pc:sldMkLst>
          <pc:docMk/>
          <pc:sldMk cId="436109657" sldId="2076138487"/>
        </pc:sldMkLst>
      </pc:sldChg>
      <pc:sldChg chg="del">
        <pc:chgData name="Chris Mitchell" userId="7698eaff-15ef-4aaa-a9a1-be5b0bddb99a" providerId="ADAL" clId="{7ABC7E72-36C4-4F7E-8AC6-AF47D27F598A}" dt="2022-08-04T16:38:39.785" v="11123" actId="47"/>
        <pc:sldMkLst>
          <pc:docMk/>
          <pc:sldMk cId="3371193569" sldId="2076138488"/>
        </pc:sldMkLst>
      </pc:sldChg>
      <pc:sldChg chg="add del">
        <pc:chgData name="Chris Mitchell" userId="7698eaff-15ef-4aaa-a9a1-be5b0bddb99a" providerId="ADAL" clId="{7ABC7E72-36C4-4F7E-8AC6-AF47D27F598A}" dt="2022-08-04T15:41:59.575" v="8294" actId="47"/>
        <pc:sldMkLst>
          <pc:docMk/>
          <pc:sldMk cId="2338741665" sldId="2076138489"/>
        </pc:sldMkLst>
      </pc:sldChg>
      <pc:sldChg chg="modSp add mod modNotesTx">
        <pc:chgData name="Chris Mitchell" userId="7698eaff-15ef-4aaa-a9a1-be5b0bddb99a" providerId="ADAL" clId="{7ABC7E72-36C4-4F7E-8AC6-AF47D27F598A}" dt="2022-08-04T16:28:38.319" v="9323" actId="20577"/>
        <pc:sldMkLst>
          <pc:docMk/>
          <pc:sldMk cId="3932999626" sldId="2076138490"/>
        </pc:sldMkLst>
        <pc:spChg chg="mod">
          <ac:chgData name="Chris Mitchell" userId="7698eaff-15ef-4aaa-a9a1-be5b0bddb99a" providerId="ADAL" clId="{7ABC7E72-36C4-4F7E-8AC6-AF47D27F598A}" dt="2022-08-03T16:06:14.353" v="915" actId="20577"/>
          <ac:spMkLst>
            <pc:docMk/>
            <pc:sldMk cId="3932999626" sldId="2076138490"/>
            <ac:spMk id="2" creationId="{E73F336F-6455-C0D0-767D-80402B9889AE}"/>
          </ac:spMkLst>
        </pc:spChg>
        <pc:spChg chg="mod">
          <ac:chgData name="Chris Mitchell" userId="7698eaff-15ef-4aaa-a9a1-be5b0bddb99a" providerId="ADAL" clId="{7ABC7E72-36C4-4F7E-8AC6-AF47D27F598A}" dt="2022-08-03T16:08:42.666" v="1434" actId="20577"/>
          <ac:spMkLst>
            <pc:docMk/>
            <pc:sldMk cId="3932999626" sldId="2076138490"/>
            <ac:spMk id="3" creationId="{EB6A96FD-EE08-AFAD-5DB8-2EC404148889}"/>
          </ac:spMkLst>
        </pc:spChg>
      </pc:sldChg>
      <pc:sldChg chg="modSp add mod modNotesTx">
        <pc:chgData name="Chris Mitchell" userId="7698eaff-15ef-4aaa-a9a1-be5b0bddb99a" providerId="ADAL" clId="{7ABC7E72-36C4-4F7E-8AC6-AF47D27F598A}" dt="2022-08-04T16:32:31.180" v="10247" actId="20577"/>
        <pc:sldMkLst>
          <pc:docMk/>
          <pc:sldMk cId="1243324874" sldId="2076138491"/>
        </pc:sldMkLst>
        <pc:spChg chg="mod">
          <ac:chgData name="Chris Mitchell" userId="7698eaff-15ef-4aaa-a9a1-be5b0bddb99a" providerId="ADAL" clId="{7ABC7E72-36C4-4F7E-8AC6-AF47D27F598A}" dt="2022-08-03T16:09:29.854" v="1446" actId="20577"/>
          <ac:spMkLst>
            <pc:docMk/>
            <pc:sldMk cId="1243324874" sldId="2076138491"/>
            <ac:spMk id="2" creationId="{E73F336F-6455-C0D0-767D-80402B9889AE}"/>
          </ac:spMkLst>
        </pc:spChg>
        <pc:spChg chg="mod">
          <ac:chgData name="Chris Mitchell" userId="7698eaff-15ef-4aaa-a9a1-be5b0bddb99a" providerId="ADAL" clId="{7ABC7E72-36C4-4F7E-8AC6-AF47D27F598A}" dt="2022-08-03T16:21:52.043" v="2632" actId="20577"/>
          <ac:spMkLst>
            <pc:docMk/>
            <pc:sldMk cId="1243324874" sldId="2076138491"/>
            <ac:spMk id="3" creationId="{EB6A96FD-EE08-AFAD-5DB8-2EC404148889}"/>
          </ac:spMkLst>
        </pc:spChg>
      </pc:sldChg>
      <pc:sldChg chg="modSp add mod modNotesTx">
        <pc:chgData name="Chris Mitchell" userId="7698eaff-15ef-4aaa-a9a1-be5b0bddb99a" providerId="ADAL" clId="{7ABC7E72-36C4-4F7E-8AC6-AF47D27F598A}" dt="2022-08-04T16:35:50.883" v="10890" actId="20577"/>
        <pc:sldMkLst>
          <pc:docMk/>
          <pc:sldMk cId="152143399" sldId="2076138492"/>
        </pc:sldMkLst>
        <pc:spChg chg="mod">
          <ac:chgData name="Chris Mitchell" userId="7698eaff-15ef-4aaa-a9a1-be5b0bddb99a" providerId="ADAL" clId="{7ABC7E72-36C4-4F7E-8AC6-AF47D27F598A}" dt="2022-08-03T16:13:38.564" v="2139" actId="20577"/>
          <ac:spMkLst>
            <pc:docMk/>
            <pc:sldMk cId="152143399" sldId="2076138492"/>
            <ac:spMk id="2" creationId="{E73F336F-6455-C0D0-767D-80402B9889AE}"/>
          </ac:spMkLst>
        </pc:spChg>
        <pc:spChg chg="mod">
          <ac:chgData name="Chris Mitchell" userId="7698eaff-15ef-4aaa-a9a1-be5b0bddb99a" providerId="ADAL" clId="{7ABC7E72-36C4-4F7E-8AC6-AF47D27F598A}" dt="2022-08-03T16:21:37.515" v="2604" actId="20577"/>
          <ac:spMkLst>
            <pc:docMk/>
            <pc:sldMk cId="152143399" sldId="2076138492"/>
            <ac:spMk id="3" creationId="{EB6A96FD-EE08-AFAD-5DB8-2EC404148889}"/>
          </ac:spMkLst>
        </pc:spChg>
      </pc:sldChg>
      <pc:sldChg chg="addSp delSp modSp mod ord modNotesTx">
        <pc:chgData name="Chris Mitchell" userId="7698eaff-15ef-4aaa-a9a1-be5b0bddb99a" providerId="ADAL" clId="{7ABC7E72-36C4-4F7E-8AC6-AF47D27F598A}" dt="2022-08-04T16:37:09.089" v="11103" actId="20577"/>
        <pc:sldMkLst>
          <pc:docMk/>
          <pc:sldMk cId="1779947537" sldId="2076138493"/>
        </pc:sldMkLst>
        <pc:spChg chg="mod">
          <ac:chgData name="Chris Mitchell" userId="7698eaff-15ef-4aaa-a9a1-be5b0bddb99a" providerId="ADAL" clId="{7ABC7E72-36C4-4F7E-8AC6-AF47D27F598A}" dt="2022-08-03T21:28:32.359" v="2697" actId="20577"/>
          <ac:spMkLst>
            <pc:docMk/>
            <pc:sldMk cId="1779947537" sldId="2076138493"/>
            <ac:spMk id="3" creationId="{EB6A96FD-EE08-AFAD-5DB8-2EC404148889}"/>
          </ac:spMkLst>
        </pc:spChg>
        <pc:spChg chg="add del">
          <ac:chgData name="Chris Mitchell" userId="7698eaff-15ef-4aaa-a9a1-be5b0bddb99a" providerId="ADAL" clId="{7ABC7E72-36C4-4F7E-8AC6-AF47D27F598A}" dt="2022-08-03T21:43:17.239" v="3383" actId="22"/>
          <ac:spMkLst>
            <pc:docMk/>
            <pc:sldMk cId="1779947537" sldId="2076138493"/>
            <ac:spMk id="5" creationId="{739B31B2-0D61-45F5-3D57-CE4DDAB57111}"/>
          </ac:spMkLst>
        </pc:spChg>
      </pc:sldChg>
      <pc:sldChg chg="del">
        <pc:chgData name="Chris Mitchell" userId="7698eaff-15ef-4aaa-a9a1-be5b0bddb99a" providerId="ADAL" clId="{7ABC7E72-36C4-4F7E-8AC6-AF47D27F598A}" dt="2022-08-04T15:35:53.918" v="7622" actId="47"/>
        <pc:sldMkLst>
          <pc:docMk/>
          <pc:sldMk cId="1453553489" sldId="2076138494"/>
        </pc:sldMkLst>
      </pc:sldChg>
      <pc:sldChg chg="addSp delSp modSp add del mod">
        <pc:chgData name="Chris Mitchell" userId="7698eaff-15ef-4aaa-a9a1-be5b0bddb99a" providerId="ADAL" clId="{7ABC7E72-36C4-4F7E-8AC6-AF47D27F598A}" dt="2022-08-03T21:56:09.228" v="3608" actId="2696"/>
        <pc:sldMkLst>
          <pc:docMk/>
          <pc:sldMk cId="428230409" sldId="2076138495"/>
        </pc:sldMkLst>
        <pc:spChg chg="mod">
          <ac:chgData name="Chris Mitchell" userId="7698eaff-15ef-4aaa-a9a1-be5b0bddb99a" providerId="ADAL" clId="{7ABC7E72-36C4-4F7E-8AC6-AF47D27F598A}" dt="2022-08-03T21:43:25.549" v="3399" actId="20577"/>
          <ac:spMkLst>
            <pc:docMk/>
            <pc:sldMk cId="428230409" sldId="2076138495"/>
            <ac:spMk id="2" creationId="{E73F336F-6455-C0D0-767D-80402B9889AE}"/>
          </ac:spMkLst>
        </pc:spChg>
        <pc:spChg chg="del">
          <ac:chgData name="Chris Mitchell" userId="7698eaff-15ef-4aaa-a9a1-be5b0bddb99a" providerId="ADAL" clId="{7ABC7E72-36C4-4F7E-8AC6-AF47D27F598A}" dt="2022-08-03T21:48:02.794" v="3400" actId="478"/>
          <ac:spMkLst>
            <pc:docMk/>
            <pc:sldMk cId="428230409" sldId="2076138495"/>
            <ac:spMk id="3" creationId="{EB6A96FD-EE08-AFAD-5DB8-2EC404148889}"/>
          </ac:spMkLst>
        </pc:spChg>
        <pc:spChg chg="add del mod">
          <ac:chgData name="Chris Mitchell" userId="7698eaff-15ef-4aaa-a9a1-be5b0bddb99a" providerId="ADAL" clId="{7ABC7E72-36C4-4F7E-8AC6-AF47D27F598A}" dt="2022-08-03T21:48:13.462" v="3401" actId="3680"/>
          <ac:spMkLst>
            <pc:docMk/>
            <pc:sldMk cId="428230409" sldId="2076138495"/>
            <ac:spMk id="5" creationId="{319A2D9F-55BC-12F7-F32F-330ADEFEE83B}"/>
          </ac:spMkLst>
        </pc:spChg>
        <pc:spChg chg="add del mod">
          <ac:chgData name="Chris Mitchell" userId="7698eaff-15ef-4aaa-a9a1-be5b0bddb99a" providerId="ADAL" clId="{7ABC7E72-36C4-4F7E-8AC6-AF47D27F598A}" dt="2022-08-03T21:53:28.557" v="3562" actId="478"/>
          <ac:spMkLst>
            <pc:docMk/>
            <pc:sldMk cId="428230409" sldId="2076138495"/>
            <ac:spMk id="8" creationId="{28CA3401-5359-449B-29CC-9AB86EB5BA79}"/>
          </ac:spMkLst>
        </pc:spChg>
        <pc:spChg chg="add del mod">
          <ac:chgData name="Chris Mitchell" userId="7698eaff-15ef-4aaa-a9a1-be5b0bddb99a" providerId="ADAL" clId="{7ABC7E72-36C4-4F7E-8AC6-AF47D27F598A}" dt="2022-08-03T21:53:40.699" v="3563" actId="1032"/>
          <ac:spMkLst>
            <pc:docMk/>
            <pc:sldMk cId="428230409" sldId="2076138495"/>
            <ac:spMk id="10" creationId="{B87C73E6-44C4-C67E-925D-A94EC9D29D20}"/>
          </ac:spMkLst>
        </pc:spChg>
        <pc:graphicFrameChg chg="add del mod ord modGraphic">
          <ac:chgData name="Chris Mitchell" userId="7698eaff-15ef-4aaa-a9a1-be5b0bddb99a" providerId="ADAL" clId="{7ABC7E72-36C4-4F7E-8AC6-AF47D27F598A}" dt="2022-08-03T21:48:32.501" v="3402" actId="478"/>
          <ac:graphicFrameMkLst>
            <pc:docMk/>
            <pc:sldMk cId="428230409" sldId="2076138495"/>
            <ac:graphicFrameMk id="6" creationId="{2E9A5FA5-2C98-9FEF-2F7B-5F0558E0A3D1}"/>
          </ac:graphicFrameMkLst>
        </pc:graphicFrameChg>
        <pc:graphicFrameChg chg="add mod modGraphic">
          <ac:chgData name="Chris Mitchell" userId="7698eaff-15ef-4aaa-a9a1-be5b0bddb99a" providerId="ADAL" clId="{7ABC7E72-36C4-4F7E-8AC6-AF47D27F598A}" dt="2022-08-03T21:55:47.591" v="3607"/>
          <ac:graphicFrameMkLst>
            <pc:docMk/>
            <pc:sldMk cId="428230409" sldId="2076138495"/>
            <ac:graphicFrameMk id="11" creationId="{6AC7F447-9C25-D2E4-0289-E20ED9064A3E}"/>
          </ac:graphicFrameMkLst>
        </pc:graphicFrameChg>
      </pc:sldChg>
      <pc:sldChg chg="addSp delSp modSp del mod modShow modNotesTx">
        <pc:chgData name="Chris Mitchell" userId="7698eaff-15ef-4aaa-a9a1-be5b0bddb99a" providerId="ADAL" clId="{7ABC7E72-36C4-4F7E-8AC6-AF47D27F598A}" dt="2022-08-04T15:41:20.357" v="8291" actId="2696"/>
        <pc:sldMkLst>
          <pc:docMk/>
          <pc:sldMk cId="157794663" sldId="2076138496"/>
        </pc:sldMkLst>
        <pc:spChg chg="mod">
          <ac:chgData name="Chris Mitchell" userId="7698eaff-15ef-4aaa-a9a1-be5b0bddb99a" providerId="ADAL" clId="{7ABC7E72-36C4-4F7E-8AC6-AF47D27F598A}" dt="2022-08-03T21:57:45.222" v="3674" actId="20577"/>
          <ac:spMkLst>
            <pc:docMk/>
            <pc:sldMk cId="157794663" sldId="2076138496"/>
            <ac:spMk id="3" creationId="{A051E2F2-9FC3-47A5-AF45-65EB7D837E37}"/>
          </ac:spMkLst>
        </pc:spChg>
        <pc:spChg chg="del mod">
          <ac:chgData name="Chris Mitchell" userId="7698eaff-15ef-4aaa-a9a1-be5b0bddb99a" providerId="ADAL" clId="{7ABC7E72-36C4-4F7E-8AC6-AF47D27F598A}" dt="2022-08-03T21:57:53.646" v="3686" actId="478"/>
          <ac:spMkLst>
            <pc:docMk/>
            <pc:sldMk cId="157794663" sldId="2076138496"/>
            <ac:spMk id="5" creationId="{9AEC1152-AE7A-458D-AC90-27C7C6CE5A5D}"/>
          </ac:spMkLst>
        </pc:spChg>
        <pc:spChg chg="mod">
          <ac:chgData name="Chris Mitchell" userId="7698eaff-15ef-4aaa-a9a1-be5b0bddb99a" providerId="ADAL" clId="{7ABC7E72-36C4-4F7E-8AC6-AF47D27F598A}" dt="2022-08-03T21:57:49.775" v="3685" actId="20577"/>
          <ac:spMkLst>
            <pc:docMk/>
            <pc:sldMk cId="157794663" sldId="2076138496"/>
            <ac:spMk id="8" creationId="{8CA30B8E-081F-4A28-A470-88BD1C44653A}"/>
          </ac:spMkLst>
        </pc:spChg>
        <pc:spChg chg="add mod">
          <ac:chgData name="Chris Mitchell" userId="7698eaff-15ef-4aaa-a9a1-be5b0bddb99a" providerId="ADAL" clId="{7ABC7E72-36C4-4F7E-8AC6-AF47D27F598A}" dt="2022-08-03T21:59:23.565" v="3765" actId="20577"/>
          <ac:spMkLst>
            <pc:docMk/>
            <pc:sldMk cId="157794663" sldId="2076138496"/>
            <ac:spMk id="18" creationId="{250C2265-5DD1-AE79-E65B-408508302C6D}"/>
          </ac:spMkLst>
        </pc:spChg>
        <pc:spChg chg="add mod">
          <ac:chgData name="Chris Mitchell" userId="7698eaff-15ef-4aaa-a9a1-be5b0bddb99a" providerId="ADAL" clId="{7ABC7E72-36C4-4F7E-8AC6-AF47D27F598A}" dt="2022-08-03T21:59:35.003" v="3803" actId="20577"/>
          <ac:spMkLst>
            <pc:docMk/>
            <pc:sldMk cId="157794663" sldId="2076138496"/>
            <ac:spMk id="20" creationId="{418FB8B6-B42D-6491-9A20-4AAA6B6A0597}"/>
          </ac:spMkLst>
        </pc:spChg>
        <pc:spChg chg="add mod">
          <ac:chgData name="Chris Mitchell" userId="7698eaff-15ef-4aaa-a9a1-be5b0bddb99a" providerId="ADAL" clId="{7ABC7E72-36C4-4F7E-8AC6-AF47D27F598A}" dt="2022-08-03T22:00:05.504" v="3819" actId="1076"/>
          <ac:spMkLst>
            <pc:docMk/>
            <pc:sldMk cId="157794663" sldId="2076138496"/>
            <ac:spMk id="22" creationId="{9F7877FF-BEE7-BDD1-8717-461B5D3C079A}"/>
          </ac:spMkLst>
        </pc:spChg>
        <pc:spChg chg="add mod">
          <ac:chgData name="Chris Mitchell" userId="7698eaff-15ef-4aaa-a9a1-be5b0bddb99a" providerId="ADAL" clId="{7ABC7E72-36C4-4F7E-8AC6-AF47D27F598A}" dt="2022-08-03T22:00:19.674" v="3844" actId="20577"/>
          <ac:spMkLst>
            <pc:docMk/>
            <pc:sldMk cId="157794663" sldId="2076138496"/>
            <ac:spMk id="24" creationId="{3E5522E0-C60F-DEAD-9D10-54B8C6F91508}"/>
          </ac:spMkLst>
        </pc:spChg>
        <pc:spChg chg="add mod">
          <ac:chgData name="Chris Mitchell" userId="7698eaff-15ef-4aaa-a9a1-be5b0bddb99a" providerId="ADAL" clId="{7ABC7E72-36C4-4F7E-8AC6-AF47D27F598A}" dt="2022-08-03T22:01:38.610" v="3899" actId="13822"/>
          <ac:spMkLst>
            <pc:docMk/>
            <pc:sldMk cId="157794663" sldId="2076138496"/>
            <ac:spMk id="26" creationId="{BFE45019-625C-7DA5-166A-62A520D670E0}"/>
          </ac:spMkLst>
        </pc:spChg>
        <pc:spChg chg="add del mod">
          <ac:chgData name="Chris Mitchell" userId="7698eaff-15ef-4aaa-a9a1-be5b0bddb99a" providerId="ADAL" clId="{7ABC7E72-36C4-4F7E-8AC6-AF47D27F598A}" dt="2022-08-03T22:01:43.843" v="3901" actId="20577"/>
          <ac:spMkLst>
            <pc:docMk/>
            <pc:sldMk cId="157794663" sldId="2076138496"/>
            <ac:spMk id="28" creationId="{09268A94-AF71-D31F-F5CD-B6A9DF49DEF7}"/>
          </ac:spMkLst>
        </pc:spChg>
        <pc:spChg chg="add del">
          <ac:chgData name="Chris Mitchell" userId="7698eaff-15ef-4aaa-a9a1-be5b0bddb99a" providerId="ADAL" clId="{7ABC7E72-36C4-4F7E-8AC6-AF47D27F598A}" dt="2022-08-03T22:01:08.710" v="3889" actId="11529"/>
          <ac:spMkLst>
            <pc:docMk/>
            <pc:sldMk cId="157794663" sldId="2076138496"/>
            <ac:spMk id="29" creationId="{9890DAD6-038B-97E2-FCDF-8C66B16DFBA7}"/>
          </ac:spMkLst>
        </pc:spChg>
        <pc:spChg chg="mod">
          <ac:chgData name="Chris Mitchell" userId="7698eaff-15ef-4aaa-a9a1-be5b0bddb99a" providerId="ADAL" clId="{7ABC7E72-36C4-4F7E-8AC6-AF47D27F598A}" dt="2022-08-03T21:59:09.235" v="3748" actId="20577"/>
          <ac:spMkLst>
            <pc:docMk/>
            <pc:sldMk cId="157794663" sldId="2076138496"/>
            <ac:spMk id="78" creationId="{23C0A06E-E2AB-4C71-B5AF-5457EEA13C83}"/>
          </ac:spMkLst>
        </pc:spChg>
        <pc:spChg chg="mod">
          <ac:chgData name="Chris Mitchell" userId="7698eaff-15ef-4aaa-a9a1-be5b0bddb99a" providerId="ADAL" clId="{7ABC7E72-36C4-4F7E-8AC6-AF47D27F598A}" dt="2022-08-03T21:58:17.891" v="3707" actId="20577"/>
          <ac:spMkLst>
            <pc:docMk/>
            <pc:sldMk cId="157794663" sldId="2076138496"/>
            <ac:spMk id="84" creationId="{03B53A63-CDBE-4E8C-A9E0-FD1382295773}"/>
          </ac:spMkLst>
        </pc:spChg>
        <pc:spChg chg="mod">
          <ac:chgData name="Chris Mitchell" userId="7698eaff-15ef-4aaa-a9a1-be5b0bddb99a" providerId="ADAL" clId="{7ABC7E72-36C4-4F7E-8AC6-AF47D27F598A}" dt="2022-08-03T21:59:17.291" v="3752" actId="20577"/>
          <ac:spMkLst>
            <pc:docMk/>
            <pc:sldMk cId="157794663" sldId="2076138496"/>
            <ac:spMk id="86" creationId="{FE33C653-049C-4928-9AD6-439F19F641C8}"/>
          </ac:spMkLst>
        </pc:spChg>
        <pc:spChg chg="del">
          <ac:chgData name="Chris Mitchell" userId="7698eaff-15ef-4aaa-a9a1-be5b0bddb99a" providerId="ADAL" clId="{7ABC7E72-36C4-4F7E-8AC6-AF47D27F598A}" dt="2022-08-03T21:51:53.023" v="3525" actId="478"/>
          <ac:spMkLst>
            <pc:docMk/>
            <pc:sldMk cId="157794663" sldId="2076138496"/>
            <ac:spMk id="88" creationId="{32602323-2C3D-44FF-8677-2749DC2B4EC8}"/>
          </ac:spMkLst>
        </pc:spChg>
        <pc:grpChg chg="del">
          <ac:chgData name="Chris Mitchell" userId="7698eaff-15ef-4aaa-a9a1-be5b0bddb99a" providerId="ADAL" clId="{7ABC7E72-36C4-4F7E-8AC6-AF47D27F598A}" dt="2022-08-03T21:51:19.291" v="3492" actId="478"/>
          <ac:grpSpMkLst>
            <pc:docMk/>
            <pc:sldMk cId="157794663" sldId="2076138496"/>
            <ac:grpSpMk id="43" creationId="{6AD15DBE-00D3-5B47-BA43-3A2F873E0273}"/>
          </ac:grpSpMkLst>
        </pc:grpChg>
        <pc:grpChg chg="del">
          <ac:chgData name="Chris Mitchell" userId="7698eaff-15ef-4aaa-a9a1-be5b0bddb99a" providerId="ADAL" clId="{7ABC7E72-36C4-4F7E-8AC6-AF47D27F598A}" dt="2022-08-03T21:51:40.165" v="3513" actId="478"/>
          <ac:grpSpMkLst>
            <pc:docMk/>
            <pc:sldMk cId="157794663" sldId="2076138496"/>
            <ac:grpSpMk id="48" creationId="{10D59015-1A07-2644-8804-226C8225BC26}"/>
          </ac:grpSpMkLst>
        </pc:grpChg>
        <pc:grpChg chg="del">
          <ac:chgData name="Chris Mitchell" userId="7698eaff-15ef-4aaa-a9a1-be5b0bddb99a" providerId="ADAL" clId="{7ABC7E72-36C4-4F7E-8AC6-AF47D27F598A}" dt="2022-08-03T21:51:04.285" v="3466" actId="478"/>
          <ac:grpSpMkLst>
            <pc:docMk/>
            <pc:sldMk cId="157794663" sldId="2076138496"/>
            <ac:grpSpMk id="58" creationId="{C6E61B68-34D7-4C51-B655-00AF219C1DED}"/>
          </ac:grpSpMkLst>
        </pc:grpChg>
        <pc:grpChg chg="del">
          <ac:chgData name="Chris Mitchell" userId="7698eaff-15ef-4aaa-a9a1-be5b0bddb99a" providerId="ADAL" clId="{7ABC7E72-36C4-4F7E-8AC6-AF47D27F598A}" dt="2022-08-03T21:51:57.300" v="3526" actId="478"/>
          <ac:grpSpMkLst>
            <pc:docMk/>
            <pc:sldMk cId="157794663" sldId="2076138496"/>
            <ac:grpSpMk id="59" creationId="{80E0C68D-C8C0-4640-A581-FF69BA50F10C}"/>
          </ac:grpSpMkLst>
        </pc:grpChg>
        <pc:graphicFrameChg chg="add del modGraphic">
          <ac:chgData name="Chris Mitchell" userId="7698eaff-15ef-4aaa-a9a1-be5b0bddb99a" providerId="ADAL" clId="{7ABC7E72-36C4-4F7E-8AC6-AF47D27F598A}" dt="2022-08-03T21:56:40.346" v="3609" actId="478"/>
          <ac:graphicFrameMkLst>
            <pc:docMk/>
            <pc:sldMk cId="157794663" sldId="2076138496"/>
            <ac:graphicFrameMk id="9" creationId="{E4D32936-FE72-2031-5DD9-9F9F2E352254}"/>
          </ac:graphicFrameMkLst>
        </pc:graphicFrameChg>
        <pc:picChg chg="del">
          <ac:chgData name="Chris Mitchell" userId="7698eaff-15ef-4aaa-a9a1-be5b0bddb99a" providerId="ADAL" clId="{7ABC7E72-36C4-4F7E-8AC6-AF47D27F598A}" dt="2022-08-03T21:51:17.458" v="3491" actId="478"/>
          <ac:picMkLst>
            <pc:docMk/>
            <pc:sldMk cId="157794663" sldId="2076138496"/>
            <ac:picMk id="4" creationId="{91924BFA-219A-4A6B-924D-493B1000F8D0}"/>
          </ac:picMkLst>
        </pc:picChg>
        <pc:picChg chg="del">
          <ac:chgData name="Chris Mitchell" userId="7698eaff-15ef-4aaa-a9a1-be5b0bddb99a" providerId="ADAL" clId="{7ABC7E72-36C4-4F7E-8AC6-AF47D27F598A}" dt="2022-08-03T21:51:40.165" v="3513" actId="478"/>
          <ac:picMkLst>
            <pc:docMk/>
            <pc:sldMk cId="157794663" sldId="2076138496"/>
            <ac:picMk id="7" creationId="{8F88C024-F4E8-4534-8268-62F5D235D26D}"/>
          </ac:picMkLst>
        </pc:picChg>
        <pc:picChg chg="del">
          <ac:chgData name="Chris Mitchell" userId="7698eaff-15ef-4aaa-a9a1-be5b0bddb99a" providerId="ADAL" clId="{7ABC7E72-36C4-4F7E-8AC6-AF47D27F598A}" dt="2022-08-03T21:58:37.768" v="3726" actId="478"/>
          <ac:picMkLst>
            <pc:docMk/>
            <pc:sldMk cId="157794663" sldId="2076138496"/>
            <ac:picMk id="10" creationId="{04AD5DC5-AB12-406D-B190-C131AFFEBFB2}"/>
          </ac:picMkLst>
        </pc:picChg>
        <pc:picChg chg="del">
          <ac:chgData name="Chris Mitchell" userId="7698eaff-15ef-4aaa-a9a1-be5b0bddb99a" providerId="ADAL" clId="{7ABC7E72-36C4-4F7E-8AC6-AF47D27F598A}" dt="2022-08-03T21:51:57.300" v="3526" actId="478"/>
          <ac:picMkLst>
            <pc:docMk/>
            <pc:sldMk cId="157794663" sldId="2076138496"/>
            <ac:picMk id="11" creationId="{6129159F-0996-4319-9411-287519B3F3A6}"/>
          </ac:picMkLst>
        </pc:picChg>
        <pc:picChg chg="del">
          <ac:chgData name="Chris Mitchell" userId="7698eaff-15ef-4aaa-a9a1-be5b0bddb99a" providerId="ADAL" clId="{7ABC7E72-36C4-4F7E-8AC6-AF47D27F598A}" dt="2022-08-03T21:58:34.880" v="3725" actId="478"/>
          <ac:picMkLst>
            <pc:docMk/>
            <pc:sldMk cId="157794663" sldId="2076138496"/>
            <ac:picMk id="12" creationId="{3E2E4B2C-2416-4C60-9D3D-5A936F02D74C}"/>
          </ac:picMkLst>
        </pc:picChg>
        <pc:picChg chg="del">
          <ac:chgData name="Chris Mitchell" userId="7698eaff-15ef-4aaa-a9a1-be5b0bddb99a" providerId="ADAL" clId="{7ABC7E72-36C4-4F7E-8AC6-AF47D27F598A}" dt="2022-08-03T21:58:28.672" v="3722" actId="478"/>
          <ac:picMkLst>
            <pc:docMk/>
            <pc:sldMk cId="157794663" sldId="2076138496"/>
            <ac:picMk id="13" creationId="{652762F4-F29E-458A-A6AD-751E940797EF}"/>
          </ac:picMkLst>
        </pc:picChg>
        <pc:picChg chg="del">
          <ac:chgData name="Chris Mitchell" userId="7698eaff-15ef-4aaa-a9a1-be5b0bddb99a" providerId="ADAL" clId="{7ABC7E72-36C4-4F7E-8AC6-AF47D27F598A}" dt="2022-08-03T21:58:32.872" v="3724" actId="478"/>
          <ac:picMkLst>
            <pc:docMk/>
            <pc:sldMk cId="157794663" sldId="2076138496"/>
            <ac:picMk id="14" creationId="{A2630A9B-EDA4-4916-BC48-15A249F2D580}"/>
          </ac:picMkLst>
        </pc:picChg>
        <pc:picChg chg="del">
          <ac:chgData name="Chris Mitchell" userId="7698eaff-15ef-4aaa-a9a1-be5b0bddb99a" providerId="ADAL" clId="{7ABC7E72-36C4-4F7E-8AC6-AF47D27F598A}" dt="2022-08-03T21:58:26.268" v="3721" actId="478"/>
          <ac:picMkLst>
            <pc:docMk/>
            <pc:sldMk cId="157794663" sldId="2076138496"/>
            <ac:picMk id="15" creationId="{D07055F0-BC65-4FC9-BA34-91CB2FA5D324}"/>
          </ac:picMkLst>
        </pc:picChg>
        <pc:picChg chg="del">
          <ac:chgData name="Chris Mitchell" userId="7698eaff-15ef-4aaa-a9a1-be5b0bddb99a" providerId="ADAL" clId="{7ABC7E72-36C4-4F7E-8AC6-AF47D27F598A}" dt="2022-08-03T21:58:30.697" v="3723" actId="478"/>
          <ac:picMkLst>
            <pc:docMk/>
            <pc:sldMk cId="157794663" sldId="2076138496"/>
            <ac:picMk id="16" creationId="{F74B5E41-5C8A-4242-8739-91C298BF3C5C}"/>
          </ac:picMkLst>
        </pc:picChg>
      </pc:sldChg>
      <pc:sldChg chg="addSp delSp modSp add mod modNotesTx">
        <pc:chgData name="Chris Mitchell" userId="7698eaff-15ef-4aaa-a9a1-be5b0bddb99a" providerId="ADAL" clId="{7ABC7E72-36C4-4F7E-8AC6-AF47D27F598A}" dt="2022-08-04T13:39:03.947" v="6983" actId="20577"/>
        <pc:sldMkLst>
          <pc:docMk/>
          <pc:sldMk cId="4038529088" sldId="2076138497"/>
        </pc:sldMkLst>
        <pc:spChg chg="mod">
          <ac:chgData name="Chris Mitchell" userId="7698eaff-15ef-4aaa-a9a1-be5b0bddb99a" providerId="ADAL" clId="{7ABC7E72-36C4-4F7E-8AC6-AF47D27F598A}" dt="2022-08-04T13:28:44.135" v="5294" actId="20577"/>
          <ac:spMkLst>
            <pc:docMk/>
            <pc:sldMk cId="4038529088" sldId="2076138497"/>
            <ac:spMk id="2" creationId="{A532F90B-C85B-BB4C-AFA1-2BAE8CA1FAE5}"/>
          </ac:spMkLst>
        </pc:spChg>
        <pc:spChg chg="del">
          <ac:chgData name="Chris Mitchell" userId="7698eaff-15ef-4aaa-a9a1-be5b0bddb99a" providerId="ADAL" clId="{7ABC7E72-36C4-4F7E-8AC6-AF47D27F598A}" dt="2022-08-04T13:20:29.030" v="5027" actId="478"/>
          <ac:spMkLst>
            <pc:docMk/>
            <pc:sldMk cId="4038529088" sldId="2076138497"/>
            <ac:spMk id="3" creationId="{A051E2F2-9FC3-47A5-AF45-65EB7D837E37}"/>
          </ac:spMkLst>
        </pc:spChg>
        <pc:spChg chg="add mod">
          <ac:chgData name="Chris Mitchell" userId="7698eaff-15ef-4aaa-a9a1-be5b0bddb99a" providerId="ADAL" clId="{7ABC7E72-36C4-4F7E-8AC6-AF47D27F598A}" dt="2022-08-04T13:23:20.804" v="5088" actId="1076"/>
          <ac:spMkLst>
            <pc:docMk/>
            <pc:sldMk cId="4038529088" sldId="2076138497"/>
            <ac:spMk id="4" creationId="{5FFB068C-6F62-F57B-F5E8-2BCA9C4AD4CB}"/>
          </ac:spMkLst>
        </pc:spChg>
        <pc:spChg chg="add mod">
          <ac:chgData name="Chris Mitchell" userId="7698eaff-15ef-4aaa-a9a1-be5b0bddb99a" providerId="ADAL" clId="{7ABC7E72-36C4-4F7E-8AC6-AF47D27F598A}" dt="2022-08-04T13:27:04.809" v="5213" actId="20577"/>
          <ac:spMkLst>
            <pc:docMk/>
            <pc:sldMk cId="4038529088" sldId="2076138497"/>
            <ac:spMk id="6" creationId="{41DBF1B0-8D5C-21F7-C94B-A0F3770420E3}"/>
          </ac:spMkLst>
        </pc:spChg>
        <pc:spChg chg="del">
          <ac:chgData name="Chris Mitchell" userId="7698eaff-15ef-4aaa-a9a1-be5b0bddb99a" providerId="ADAL" clId="{7ABC7E72-36C4-4F7E-8AC6-AF47D27F598A}" dt="2022-08-04T13:20:29.030" v="5027" actId="478"/>
          <ac:spMkLst>
            <pc:docMk/>
            <pc:sldMk cId="4038529088" sldId="2076138497"/>
            <ac:spMk id="8" creationId="{8CA30B8E-081F-4A28-A470-88BD1C44653A}"/>
          </ac:spMkLst>
        </pc:spChg>
        <pc:spChg chg="add mod">
          <ac:chgData name="Chris Mitchell" userId="7698eaff-15ef-4aaa-a9a1-be5b0bddb99a" providerId="ADAL" clId="{7ABC7E72-36C4-4F7E-8AC6-AF47D27F598A}" dt="2022-08-04T13:27:13.219" v="5228" actId="20577"/>
          <ac:spMkLst>
            <pc:docMk/>
            <pc:sldMk cId="4038529088" sldId="2076138497"/>
            <ac:spMk id="9" creationId="{B2C71C91-FC82-E3DB-1878-0051FDA68D2F}"/>
          </ac:spMkLst>
        </pc:spChg>
        <pc:spChg chg="add mod">
          <ac:chgData name="Chris Mitchell" userId="7698eaff-15ef-4aaa-a9a1-be5b0bddb99a" providerId="ADAL" clId="{7ABC7E72-36C4-4F7E-8AC6-AF47D27F598A}" dt="2022-08-04T13:27:08.530" v="5219" actId="20577"/>
          <ac:spMkLst>
            <pc:docMk/>
            <pc:sldMk cId="4038529088" sldId="2076138497"/>
            <ac:spMk id="11" creationId="{E83F449E-AED2-095F-30E2-7C21410DC7C6}"/>
          </ac:spMkLst>
        </pc:spChg>
        <pc:spChg chg="add mod">
          <ac:chgData name="Chris Mitchell" userId="7698eaff-15ef-4aaa-a9a1-be5b0bddb99a" providerId="ADAL" clId="{7ABC7E72-36C4-4F7E-8AC6-AF47D27F598A}" dt="2022-08-04T13:25:58.276" v="5165" actId="20577"/>
          <ac:spMkLst>
            <pc:docMk/>
            <pc:sldMk cId="4038529088" sldId="2076138497"/>
            <ac:spMk id="13" creationId="{716EA156-2D45-747D-F8D9-F4C4FDFEAD90}"/>
          </ac:spMkLst>
        </pc:spChg>
        <pc:spChg chg="add mod">
          <ac:chgData name="Chris Mitchell" userId="7698eaff-15ef-4aaa-a9a1-be5b0bddb99a" providerId="ADAL" clId="{7ABC7E72-36C4-4F7E-8AC6-AF47D27F598A}" dt="2022-08-04T13:24:43.857" v="5124" actId="1076"/>
          <ac:spMkLst>
            <pc:docMk/>
            <pc:sldMk cId="4038529088" sldId="2076138497"/>
            <ac:spMk id="15" creationId="{9A55974B-8F4C-B887-4E23-F30B3B1F6ACB}"/>
          </ac:spMkLst>
        </pc:spChg>
        <pc:spChg chg="add mod">
          <ac:chgData name="Chris Mitchell" userId="7698eaff-15ef-4aaa-a9a1-be5b0bddb99a" providerId="ADAL" clId="{7ABC7E72-36C4-4F7E-8AC6-AF47D27F598A}" dt="2022-08-04T13:24:39.145" v="5123" actId="1076"/>
          <ac:spMkLst>
            <pc:docMk/>
            <pc:sldMk cId="4038529088" sldId="2076138497"/>
            <ac:spMk id="17" creationId="{C5DBA056-D259-5CCF-6D1E-A37BB692D39B}"/>
          </ac:spMkLst>
        </pc:spChg>
        <pc:spChg chg="del">
          <ac:chgData name="Chris Mitchell" userId="7698eaff-15ef-4aaa-a9a1-be5b0bddb99a" providerId="ADAL" clId="{7ABC7E72-36C4-4F7E-8AC6-AF47D27F598A}" dt="2022-08-04T13:20:29.030" v="5027" actId="478"/>
          <ac:spMkLst>
            <pc:docMk/>
            <pc:sldMk cId="4038529088" sldId="2076138497"/>
            <ac:spMk id="18" creationId="{250C2265-5DD1-AE79-E65B-408508302C6D}"/>
          </ac:spMkLst>
        </pc:spChg>
        <pc:spChg chg="del">
          <ac:chgData name="Chris Mitchell" userId="7698eaff-15ef-4aaa-a9a1-be5b0bddb99a" providerId="ADAL" clId="{7ABC7E72-36C4-4F7E-8AC6-AF47D27F598A}" dt="2022-08-04T13:20:29.030" v="5027" actId="478"/>
          <ac:spMkLst>
            <pc:docMk/>
            <pc:sldMk cId="4038529088" sldId="2076138497"/>
            <ac:spMk id="20" creationId="{418FB8B6-B42D-6491-9A20-4AAA6B6A0597}"/>
          </ac:spMkLst>
        </pc:spChg>
        <pc:spChg chg="add mod">
          <ac:chgData name="Chris Mitchell" userId="7698eaff-15ef-4aaa-a9a1-be5b0bddb99a" providerId="ADAL" clId="{7ABC7E72-36C4-4F7E-8AC6-AF47D27F598A}" dt="2022-08-04T13:24:36.015" v="5122" actId="1076"/>
          <ac:spMkLst>
            <pc:docMk/>
            <pc:sldMk cId="4038529088" sldId="2076138497"/>
            <ac:spMk id="21" creationId="{84899EA5-F878-9486-2919-0D2212CACFF0}"/>
          </ac:spMkLst>
        </pc:spChg>
        <pc:spChg chg="del">
          <ac:chgData name="Chris Mitchell" userId="7698eaff-15ef-4aaa-a9a1-be5b0bddb99a" providerId="ADAL" clId="{7ABC7E72-36C4-4F7E-8AC6-AF47D27F598A}" dt="2022-08-04T13:20:29.030" v="5027" actId="478"/>
          <ac:spMkLst>
            <pc:docMk/>
            <pc:sldMk cId="4038529088" sldId="2076138497"/>
            <ac:spMk id="22" creationId="{9F7877FF-BEE7-BDD1-8717-461B5D3C079A}"/>
          </ac:spMkLst>
        </pc:spChg>
        <pc:spChg chg="del">
          <ac:chgData name="Chris Mitchell" userId="7698eaff-15ef-4aaa-a9a1-be5b0bddb99a" providerId="ADAL" clId="{7ABC7E72-36C4-4F7E-8AC6-AF47D27F598A}" dt="2022-08-04T13:20:29.030" v="5027" actId="478"/>
          <ac:spMkLst>
            <pc:docMk/>
            <pc:sldMk cId="4038529088" sldId="2076138497"/>
            <ac:spMk id="24" creationId="{3E5522E0-C60F-DEAD-9D10-54B8C6F91508}"/>
          </ac:spMkLst>
        </pc:spChg>
        <pc:spChg chg="add mod">
          <ac:chgData name="Chris Mitchell" userId="7698eaff-15ef-4aaa-a9a1-be5b0bddb99a" providerId="ADAL" clId="{7ABC7E72-36C4-4F7E-8AC6-AF47D27F598A}" dt="2022-08-04T13:25:08.508" v="5133" actId="1076"/>
          <ac:spMkLst>
            <pc:docMk/>
            <pc:sldMk cId="4038529088" sldId="2076138497"/>
            <ac:spMk id="25" creationId="{5A9E8107-890C-17F9-8017-08051CC89D93}"/>
          </ac:spMkLst>
        </pc:spChg>
        <pc:spChg chg="del">
          <ac:chgData name="Chris Mitchell" userId="7698eaff-15ef-4aaa-a9a1-be5b0bddb99a" providerId="ADAL" clId="{7ABC7E72-36C4-4F7E-8AC6-AF47D27F598A}" dt="2022-08-04T13:20:29.030" v="5027" actId="478"/>
          <ac:spMkLst>
            <pc:docMk/>
            <pc:sldMk cId="4038529088" sldId="2076138497"/>
            <ac:spMk id="26" creationId="{BFE45019-625C-7DA5-166A-62A520D670E0}"/>
          </ac:spMkLst>
        </pc:spChg>
        <pc:spChg chg="del">
          <ac:chgData name="Chris Mitchell" userId="7698eaff-15ef-4aaa-a9a1-be5b0bddb99a" providerId="ADAL" clId="{7ABC7E72-36C4-4F7E-8AC6-AF47D27F598A}" dt="2022-08-04T13:20:29.030" v="5027" actId="478"/>
          <ac:spMkLst>
            <pc:docMk/>
            <pc:sldMk cId="4038529088" sldId="2076138497"/>
            <ac:spMk id="28" creationId="{09268A94-AF71-D31F-F5CD-B6A9DF49DEF7}"/>
          </ac:spMkLst>
        </pc:spChg>
        <pc:spChg chg="add mod">
          <ac:chgData name="Chris Mitchell" userId="7698eaff-15ef-4aaa-a9a1-be5b0bddb99a" providerId="ADAL" clId="{7ABC7E72-36C4-4F7E-8AC6-AF47D27F598A}" dt="2022-08-04T13:25:34.998" v="5156" actId="1076"/>
          <ac:spMkLst>
            <pc:docMk/>
            <pc:sldMk cId="4038529088" sldId="2076138497"/>
            <ac:spMk id="29" creationId="{E515F06C-8443-D64C-E927-B0D3428B1177}"/>
          </ac:spMkLst>
        </pc:spChg>
        <pc:spChg chg="add mod">
          <ac:chgData name="Chris Mitchell" userId="7698eaff-15ef-4aaa-a9a1-be5b0bddb99a" providerId="ADAL" clId="{7ABC7E72-36C4-4F7E-8AC6-AF47D27F598A}" dt="2022-08-04T13:32:20.137" v="5675" actId="20577"/>
          <ac:spMkLst>
            <pc:docMk/>
            <pc:sldMk cId="4038529088" sldId="2076138497"/>
            <ac:spMk id="31" creationId="{DE610B19-5C03-DA9C-9E49-A0C5157EEF75}"/>
          </ac:spMkLst>
        </pc:spChg>
        <pc:spChg chg="add mod">
          <ac:chgData name="Chris Mitchell" userId="7698eaff-15ef-4aaa-a9a1-be5b0bddb99a" providerId="ADAL" clId="{7ABC7E72-36C4-4F7E-8AC6-AF47D27F598A}" dt="2022-08-04T13:29:51.083" v="5315" actId="20577"/>
          <ac:spMkLst>
            <pc:docMk/>
            <pc:sldMk cId="4038529088" sldId="2076138497"/>
            <ac:spMk id="33" creationId="{DF933F67-8B48-26D4-771E-83DEC5631E4D}"/>
          </ac:spMkLst>
        </pc:spChg>
        <pc:spChg chg="add mod">
          <ac:chgData name="Chris Mitchell" userId="7698eaff-15ef-4aaa-a9a1-be5b0bddb99a" providerId="ADAL" clId="{7ABC7E72-36C4-4F7E-8AC6-AF47D27F598A}" dt="2022-08-04T13:27:39.634" v="5250" actId="20577"/>
          <ac:spMkLst>
            <pc:docMk/>
            <pc:sldMk cId="4038529088" sldId="2076138497"/>
            <ac:spMk id="35" creationId="{158BD0D0-CFBB-CE49-D630-48731BD24E88}"/>
          </ac:spMkLst>
        </pc:spChg>
        <pc:spChg chg="add mod">
          <ac:chgData name="Chris Mitchell" userId="7698eaff-15ef-4aaa-a9a1-be5b0bddb99a" providerId="ADAL" clId="{7ABC7E72-36C4-4F7E-8AC6-AF47D27F598A}" dt="2022-08-04T13:27:51.385" v="5264" actId="1076"/>
          <ac:spMkLst>
            <pc:docMk/>
            <pc:sldMk cId="4038529088" sldId="2076138497"/>
            <ac:spMk id="37" creationId="{864AF12F-D3A1-4AD1-4B02-AAA18A51F618}"/>
          </ac:spMkLst>
        </pc:spChg>
        <pc:spChg chg="add mod">
          <ac:chgData name="Chris Mitchell" userId="7698eaff-15ef-4aaa-a9a1-be5b0bddb99a" providerId="ADAL" clId="{7ABC7E72-36C4-4F7E-8AC6-AF47D27F598A}" dt="2022-08-04T13:30:22.286" v="5334" actId="20577"/>
          <ac:spMkLst>
            <pc:docMk/>
            <pc:sldMk cId="4038529088" sldId="2076138497"/>
            <ac:spMk id="39" creationId="{4705ACB0-AB8E-BE8E-B444-3CDE076400C0}"/>
          </ac:spMkLst>
        </pc:spChg>
        <pc:spChg chg="add del mod">
          <ac:chgData name="Chris Mitchell" userId="7698eaff-15ef-4aaa-a9a1-be5b0bddb99a" providerId="ADAL" clId="{7ABC7E72-36C4-4F7E-8AC6-AF47D27F598A}" dt="2022-08-04T13:27:32.344" v="5231" actId="478"/>
          <ac:spMkLst>
            <pc:docMk/>
            <pc:sldMk cId="4038529088" sldId="2076138497"/>
            <ac:spMk id="41" creationId="{D4D4E36E-3F95-6E5A-D424-69520E6E2542}"/>
          </ac:spMkLst>
        </pc:spChg>
        <pc:spChg chg="add del mod">
          <ac:chgData name="Chris Mitchell" userId="7698eaff-15ef-4aaa-a9a1-be5b0bddb99a" providerId="ADAL" clId="{7ABC7E72-36C4-4F7E-8AC6-AF47D27F598A}" dt="2022-08-04T13:28:07.677" v="5272" actId="22"/>
          <ac:spMkLst>
            <pc:docMk/>
            <pc:sldMk cId="4038529088" sldId="2076138497"/>
            <ac:spMk id="43" creationId="{BF0FD568-900B-007B-0E4F-3A7C25E46493}"/>
          </ac:spMkLst>
        </pc:spChg>
        <pc:spChg chg="add del">
          <ac:chgData name="Chris Mitchell" userId="7698eaff-15ef-4aaa-a9a1-be5b0bddb99a" providerId="ADAL" clId="{7ABC7E72-36C4-4F7E-8AC6-AF47D27F598A}" dt="2022-08-04T13:28:06.328" v="5270" actId="22"/>
          <ac:spMkLst>
            <pc:docMk/>
            <pc:sldMk cId="4038529088" sldId="2076138497"/>
            <ac:spMk id="45" creationId="{B91E5557-6840-D327-7A83-BEC9481086B0}"/>
          </ac:spMkLst>
        </pc:spChg>
        <pc:spChg chg="add del mod">
          <ac:chgData name="Chris Mitchell" userId="7698eaff-15ef-4aaa-a9a1-be5b0bddb99a" providerId="ADAL" clId="{7ABC7E72-36C4-4F7E-8AC6-AF47D27F598A}" dt="2022-08-04T13:28:14.188" v="5276" actId="22"/>
          <ac:spMkLst>
            <pc:docMk/>
            <pc:sldMk cId="4038529088" sldId="2076138497"/>
            <ac:spMk id="47" creationId="{F2902268-6EAD-B5AD-20F6-7A79B5CCC301}"/>
          </ac:spMkLst>
        </pc:spChg>
        <pc:spChg chg="add mod">
          <ac:chgData name="Chris Mitchell" userId="7698eaff-15ef-4aaa-a9a1-be5b0bddb99a" providerId="ADAL" clId="{7ABC7E72-36C4-4F7E-8AC6-AF47D27F598A}" dt="2022-08-04T13:28:25.453" v="5278" actId="1076"/>
          <ac:spMkLst>
            <pc:docMk/>
            <pc:sldMk cId="4038529088" sldId="2076138497"/>
            <ac:spMk id="49" creationId="{2DDD818F-41A5-863C-FD9A-2A41305B47EB}"/>
          </ac:spMkLst>
        </pc:spChg>
        <pc:spChg chg="add mod">
          <ac:chgData name="Chris Mitchell" userId="7698eaff-15ef-4aaa-a9a1-be5b0bddb99a" providerId="ADAL" clId="{7ABC7E72-36C4-4F7E-8AC6-AF47D27F598A}" dt="2022-08-04T13:28:31.625" v="5280" actId="1076"/>
          <ac:spMkLst>
            <pc:docMk/>
            <pc:sldMk cId="4038529088" sldId="2076138497"/>
            <ac:spMk id="51" creationId="{463E17C9-1654-E1A4-AC95-153D0DBA8076}"/>
          </ac:spMkLst>
        </pc:spChg>
        <pc:spChg chg="del">
          <ac:chgData name="Chris Mitchell" userId="7698eaff-15ef-4aaa-a9a1-be5b0bddb99a" providerId="ADAL" clId="{7ABC7E72-36C4-4F7E-8AC6-AF47D27F598A}" dt="2022-08-04T13:20:29.030" v="5027" actId="478"/>
          <ac:spMkLst>
            <pc:docMk/>
            <pc:sldMk cId="4038529088" sldId="2076138497"/>
            <ac:spMk id="78" creationId="{23C0A06E-E2AB-4C71-B5AF-5457EEA13C83}"/>
          </ac:spMkLst>
        </pc:spChg>
        <pc:spChg chg="del">
          <ac:chgData name="Chris Mitchell" userId="7698eaff-15ef-4aaa-a9a1-be5b0bddb99a" providerId="ADAL" clId="{7ABC7E72-36C4-4F7E-8AC6-AF47D27F598A}" dt="2022-08-04T13:20:29.030" v="5027" actId="478"/>
          <ac:spMkLst>
            <pc:docMk/>
            <pc:sldMk cId="4038529088" sldId="2076138497"/>
            <ac:spMk id="84" creationId="{03B53A63-CDBE-4E8C-A9E0-FD1382295773}"/>
          </ac:spMkLst>
        </pc:spChg>
        <pc:spChg chg="del">
          <ac:chgData name="Chris Mitchell" userId="7698eaff-15ef-4aaa-a9a1-be5b0bddb99a" providerId="ADAL" clId="{7ABC7E72-36C4-4F7E-8AC6-AF47D27F598A}" dt="2022-08-04T13:20:29.030" v="5027" actId="478"/>
          <ac:spMkLst>
            <pc:docMk/>
            <pc:sldMk cId="4038529088" sldId="2076138497"/>
            <ac:spMk id="86" creationId="{FE33C653-049C-4928-9AD6-439F19F641C8}"/>
          </ac:spMkLst>
        </pc:spChg>
      </pc:sldChg>
      <pc:sldChg chg="addSp modSp add mod">
        <pc:chgData name="Chris Mitchell" userId="7698eaff-15ef-4aaa-a9a1-be5b0bddb99a" providerId="ADAL" clId="{7ABC7E72-36C4-4F7E-8AC6-AF47D27F598A}" dt="2022-08-04T15:39:22.129" v="8009" actId="1076"/>
        <pc:sldMkLst>
          <pc:docMk/>
          <pc:sldMk cId="210991359" sldId="2076138498"/>
        </pc:sldMkLst>
        <pc:spChg chg="mod">
          <ac:chgData name="Chris Mitchell" userId="7698eaff-15ef-4aaa-a9a1-be5b0bddb99a" providerId="ADAL" clId="{7ABC7E72-36C4-4F7E-8AC6-AF47D27F598A}" dt="2022-08-04T14:15:50.406" v="7009" actId="20577"/>
          <ac:spMkLst>
            <pc:docMk/>
            <pc:sldMk cId="210991359" sldId="2076138498"/>
            <ac:spMk id="2" creationId="{E73F336F-6455-C0D0-767D-80402B9889AE}"/>
          </ac:spMkLst>
        </pc:spChg>
        <pc:spChg chg="mod">
          <ac:chgData name="Chris Mitchell" userId="7698eaff-15ef-4aaa-a9a1-be5b0bddb99a" providerId="ADAL" clId="{7ABC7E72-36C4-4F7E-8AC6-AF47D27F598A}" dt="2022-08-04T15:39:02.853" v="8008" actId="255"/>
          <ac:spMkLst>
            <pc:docMk/>
            <pc:sldMk cId="210991359" sldId="2076138498"/>
            <ac:spMk id="3" creationId="{EB6A96FD-EE08-AFAD-5DB8-2EC404148889}"/>
          </ac:spMkLst>
        </pc:spChg>
        <pc:picChg chg="add mod">
          <ac:chgData name="Chris Mitchell" userId="7698eaff-15ef-4aaa-a9a1-be5b0bddb99a" providerId="ADAL" clId="{7ABC7E72-36C4-4F7E-8AC6-AF47D27F598A}" dt="2022-08-04T15:39:22.129" v="8009" actId="1076"/>
          <ac:picMkLst>
            <pc:docMk/>
            <pc:sldMk cId="210991359" sldId="2076138498"/>
            <ac:picMk id="5" creationId="{30AC8630-2B9D-3367-FEC7-665E067DB957}"/>
          </ac:picMkLst>
        </pc:picChg>
      </pc:sldChg>
      <pc:sldChg chg="addSp delSp modSp add mod">
        <pc:chgData name="Chris Mitchell" userId="7698eaff-15ef-4aaa-a9a1-be5b0bddb99a" providerId="ADAL" clId="{7ABC7E72-36C4-4F7E-8AC6-AF47D27F598A}" dt="2022-08-04T15:40:50.953" v="8290" actId="1076"/>
        <pc:sldMkLst>
          <pc:docMk/>
          <pc:sldMk cId="3606389859" sldId="2076138499"/>
        </pc:sldMkLst>
        <pc:spChg chg="mod">
          <ac:chgData name="Chris Mitchell" userId="7698eaff-15ef-4aaa-a9a1-be5b0bddb99a" providerId="ADAL" clId="{7ABC7E72-36C4-4F7E-8AC6-AF47D27F598A}" dt="2022-08-04T14:15:59.818" v="7030" actId="20577"/>
          <ac:spMkLst>
            <pc:docMk/>
            <pc:sldMk cId="3606389859" sldId="2076138499"/>
            <ac:spMk id="2" creationId="{E73F336F-6455-C0D0-767D-80402B9889AE}"/>
          </ac:spMkLst>
        </pc:spChg>
        <pc:spChg chg="mod">
          <ac:chgData name="Chris Mitchell" userId="7698eaff-15ef-4aaa-a9a1-be5b0bddb99a" providerId="ADAL" clId="{7ABC7E72-36C4-4F7E-8AC6-AF47D27F598A}" dt="2022-08-04T15:40:44.473" v="8289" actId="255"/>
          <ac:spMkLst>
            <pc:docMk/>
            <pc:sldMk cId="3606389859" sldId="2076138499"/>
            <ac:spMk id="3" creationId="{EB6A96FD-EE08-AFAD-5DB8-2EC404148889}"/>
          </ac:spMkLst>
        </pc:spChg>
        <pc:picChg chg="del">
          <ac:chgData name="Chris Mitchell" userId="7698eaff-15ef-4aaa-a9a1-be5b0bddb99a" providerId="ADAL" clId="{7ABC7E72-36C4-4F7E-8AC6-AF47D27F598A}" dt="2022-08-04T14:18:34.970" v="7038" actId="478"/>
          <ac:picMkLst>
            <pc:docMk/>
            <pc:sldMk cId="3606389859" sldId="2076138499"/>
            <ac:picMk id="5" creationId="{30AC8630-2B9D-3367-FEC7-665E067DB957}"/>
          </ac:picMkLst>
        </pc:picChg>
        <pc:picChg chg="add del mod">
          <ac:chgData name="Chris Mitchell" userId="7698eaff-15ef-4aaa-a9a1-be5b0bddb99a" providerId="ADAL" clId="{7ABC7E72-36C4-4F7E-8AC6-AF47D27F598A}" dt="2022-08-04T15:39:33.381" v="8021" actId="478"/>
          <ac:picMkLst>
            <pc:docMk/>
            <pc:sldMk cId="3606389859" sldId="2076138499"/>
            <ac:picMk id="6" creationId="{5A5E759B-ED27-04CD-1453-69228B503C76}"/>
          </ac:picMkLst>
        </pc:picChg>
        <pc:picChg chg="add mod">
          <ac:chgData name="Chris Mitchell" userId="7698eaff-15ef-4aaa-a9a1-be5b0bddb99a" providerId="ADAL" clId="{7ABC7E72-36C4-4F7E-8AC6-AF47D27F598A}" dt="2022-08-04T15:40:50.953" v="8290" actId="1076"/>
          <ac:picMkLst>
            <pc:docMk/>
            <pc:sldMk cId="3606389859" sldId="2076138499"/>
            <ac:picMk id="8" creationId="{EBF87CE8-17D4-58F0-AB58-EFBCD44A9E5C}"/>
          </ac:picMkLst>
        </pc:picChg>
      </pc:sldChg>
      <pc:sldChg chg="add del">
        <pc:chgData name="Chris Mitchell" userId="7698eaff-15ef-4aaa-a9a1-be5b0bddb99a" providerId="ADAL" clId="{7ABC7E72-36C4-4F7E-8AC6-AF47D27F598A}" dt="2022-08-04T15:42:57.292" v="8314" actId="47"/>
        <pc:sldMkLst>
          <pc:docMk/>
          <pc:sldMk cId="1089055091" sldId="2076138500"/>
        </pc:sldMkLst>
      </pc:sldChg>
      <pc:sldChg chg="add del">
        <pc:chgData name="Chris Mitchell" userId="7698eaff-15ef-4aaa-a9a1-be5b0bddb99a" providerId="ADAL" clId="{7ABC7E72-36C4-4F7E-8AC6-AF47D27F598A}" dt="2022-08-04T15:43:04.915" v="8315" actId="47"/>
        <pc:sldMkLst>
          <pc:docMk/>
          <pc:sldMk cId="2277278121" sldId="2076138501"/>
        </pc:sldMkLst>
      </pc:sldChg>
      <pc:sldChg chg="modSp add mod">
        <pc:chgData name="Chris Mitchell" userId="7698eaff-15ef-4aaa-a9a1-be5b0bddb99a" providerId="ADAL" clId="{7ABC7E72-36C4-4F7E-8AC6-AF47D27F598A}" dt="2022-08-04T16:37:27.857" v="11105" actId="113"/>
        <pc:sldMkLst>
          <pc:docMk/>
          <pc:sldMk cId="2545281400" sldId="2076138502"/>
        </pc:sldMkLst>
        <pc:spChg chg="mod">
          <ac:chgData name="Chris Mitchell" userId="7698eaff-15ef-4aaa-a9a1-be5b0bddb99a" providerId="ADAL" clId="{7ABC7E72-36C4-4F7E-8AC6-AF47D27F598A}" dt="2022-08-04T16:37:27.857" v="11105" actId="113"/>
          <ac:spMkLst>
            <pc:docMk/>
            <pc:sldMk cId="2545281400" sldId="2076138502"/>
            <ac:spMk id="3" creationId="{5D7880FC-163A-6D46-B79B-C3E6C519777F}"/>
          </ac:spMkLst>
        </pc:spChg>
      </pc:sldChg>
      <pc:sldChg chg="modSp add mod ord">
        <pc:chgData name="Chris Mitchell" userId="7698eaff-15ef-4aaa-a9a1-be5b0bddb99a" providerId="ADAL" clId="{7ABC7E72-36C4-4F7E-8AC6-AF47D27F598A}" dt="2022-08-04T16:37:39.957" v="11108" actId="113"/>
        <pc:sldMkLst>
          <pc:docMk/>
          <pc:sldMk cId="556666332" sldId="2076138503"/>
        </pc:sldMkLst>
        <pc:spChg chg="mod">
          <ac:chgData name="Chris Mitchell" userId="7698eaff-15ef-4aaa-a9a1-be5b0bddb99a" providerId="ADAL" clId="{7ABC7E72-36C4-4F7E-8AC6-AF47D27F598A}" dt="2022-08-04T16:37:39.957" v="11108" actId="113"/>
          <ac:spMkLst>
            <pc:docMk/>
            <pc:sldMk cId="556666332" sldId="2076138503"/>
            <ac:spMk id="3" creationId="{5D7880FC-163A-6D46-B79B-C3E6C519777F}"/>
          </ac:spMkLst>
        </pc:spChg>
      </pc:sldChg>
      <pc:sldChg chg="modSp add mod ord">
        <pc:chgData name="Chris Mitchell" userId="7698eaff-15ef-4aaa-a9a1-be5b0bddb99a" providerId="ADAL" clId="{7ABC7E72-36C4-4F7E-8AC6-AF47D27F598A}" dt="2022-08-04T16:38:18.733" v="11118" actId="113"/>
        <pc:sldMkLst>
          <pc:docMk/>
          <pc:sldMk cId="9868597" sldId="2076138504"/>
        </pc:sldMkLst>
        <pc:spChg chg="mod">
          <ac:chgData name="Chris Mitchell" userId="7698eaff-15ef-4aaa-a9a1-be5b0bddb99a" providerId="ADAL" clId="{7ABC7E72-36C4-4F7E-8AC6-AF47D27F598A}" dt="2022-08-04T16:38:18.733" v="11118" actId="113"/>
          <ac:spMkLst>
            <pc:docMk/>
            <pc:sldMk cId="9868597" sldId="2076138504"/>
            <ac:spMk id="3" creationId="{5D7880FC-163A-6D46-B79B-C3E6C519777F}"/>
          </ac:spMkLst>
        </pc:spChg>
      </pc:sldChg>
      <pc:sldChg chg="modSp add mod">
        <pc:chgData name="Chris Mitchell" userId="7698eaff-15ef-4aaa-a9a1-be5b0bddb99a" providerId="ADAL" clId="{7ABC7E72-36C4-4F7E-8AC6-AF47D27F598A}" dt="2022-08-04T16:38:03.655" v="11114" actId="113"/>
        <pc:sldMkLst>
          <pc:docMk/>
          <pc:sldMk cId="2619974556" sldId="2076138505"/>
        </pc:sldMkLst>
        <pc:spChg chg="mod">
          <ac:chgData name="Chris Mitchell" userId="7698eaff-15ef-4aaa-a9a1-be5b0bddb99a" providerId="ADAL" clId="{7ABC7E72-36C4-4F7E-8AC6-AF47D27F598A}" dt="2022-08-04T16:38:03.655" v="11114" actId="113"/>
          <ac:spMkLst>
            <pc:docMk/>
            <pc:sldMk cId="2619974556" sldId="2076138505"/>
            <ac:spMk id="3" creationId="{5D7880FC-163A-6D46-B79B-C3E6C519777F}"/>
          </ac:spMkLst>
        </pc:spChg>
      </pc:sldChg>
      <pc:sldChg chg="delSp modSp add mod">
        <pc:chgData name="Chris Mitchell" userId="7698eaff-15ef-4aaa-a9a1-be5b0bddb99a" providerId="ADAL" clId="{7ABC7E72-36C4-4F7E-8AC6-AF47D27F598A}" dt="2022-08-04T16:45:06.678" v="11482" actId="255"/>
        <pc:sldMkLst>
          <pc:docMk/>
          <pc:sldMk cId="672627050" sldId="2076138506"/>
        </pc:sldMkLst>
        <pc:spChg chg="mod">
          <ac:chgData name="Chris Mitchell" userId="7698eaff-15ef-4aaa-a9a1-be5b0bddb99a" providerId="ADAL" clId="{7ABC7E72-36C4-4F7E-8AC6-AF47D27F598A}" dt="2022-08-04T16:39:13.462" v="11195" actId="20577"/>
          <ac:spMkLst>
            <pc:docMk/>
            <pc:sldMk cId="672627050" sldId="2076138506"/>
            <ac:spMk id="2" creationId="{E73F336F-6455-C0D0-767D-80402B9889AE}"/>
          </ac:spMkLst>
        </pc:spChg>
        <pc:spChg chg="mod">
          <ac:chgData name="Chris Mitchell" userId="7698eaff-15ef-4aaa-a9a1-be5b0bddb99a" providerId="ADAL" clId="{7ABC7E72-36C4-4F7E-8AC6-AF47D27F598A}" dt="2022-08-04T16:45:06.678" v="11482" actId="255"/>
          <ac:spMkLst>
            <pc:docMk/>
            <pc:sldMk cId="672627050" sldId="2076138506"/>
            <ac:spMk id="3" creationId="{EB6A96FD-EE08-AFAD-5DB8-2EC404148889}"/>
          </ac:spMkLst>
        </pc:spChg>
        <pc:picChg chg="del">
          <ac:chgData name="Chris Mitchell" userId="7698eaff-15ef-4aaa-a9a1-be5b0bddb99a" providerId="ADAL" clId="{7ABC7E72-36C4-4F7E-8AC6-AF47D27F598A}" dt="2022-08-04T16:39:16.990" v="11196" actId="478"/>
          <ac:picMkLst>
            <pc:docMk/>
            <pc:sldMk cId="672627050" sldId="2076138506"/>
            <ac:picMk id="8" creationId="{EBF87CE8-17D4-58F0-AB58-EFBCD44A9E5C}"/>
          </ac:picMkLst>
        </pc:picChg>
      </pc:sldChg>
      <pc:sldMasterChg chg="del delSldLayout">
        <pc:chgData name="Chris Mitchell" userId="7698eaff-15ef-4aaa-a9a1-be5b0bddb99a" providerId="ADAL" clId="{7ABC7E72-36C4-4F7E-8AC6-AF47D27F598A}" dt="2022-08-04T15:47:47.934" v="8471" actId="47"/>
        <pc:sldMasterMkLst>
          <pc:docMk/>
          <pc:sldMasterMk cId="3570229171" sldId="2147483648"/>
        </pc:sldMasterMkLst>
        <pc:sldLayoutChg chg="del">
          <pc:chgData name="Chris Mitchell" userId="7698eaff-15ef-4aaa-a9a1-be5b0bddb99a" providerId="ADAL" clId="{7ABC7E72-36C4-4F7E-8AC6-AF47D27F598A}" dt="2022-08-04T15:47:47.934" v="8471" actId="47"/>
          <pc:sldLayoutMkLst>
            <pc:docMk/>
            <pc:sldMasterMk cId="3570229171" sldId="2147483648"/>
            <pc:sldLayoutMk cId="4223429428" sldId="2147483649"/>
          </pc:sldLayoutMkLst>
        </pc:sldLayoutChg>
        <pc:sldLayoutChg chg="del">
          <pc:chgData name="Chris Mitchell" userId="7698eaff-15ef-4aaa-a9a1-be5b0bddb99a" providerId="ADAL" clId="{7ABC7E72-36C4-4F7E-8AC6-AF47D27F598A}" dt="2022-08-04T15:47:47.934" v="8471" actId="47"/>
          <pc:sldLayoutMkLst>
            <pc:docMk/>
            <pc:sldMasterMk cId="3570229171" sldId="2147483648"/>
            <pc:sldLayoutMk cId="1567947100" sldId="2147483650"/>
          </pc:sldLayoutMkLst>
        </pc:sldLayoutChg>
        <pc:sldLayoutChg chg="del">
          <pc:chgData name="Chris Mitchell" userId="7698eaff-15ef-4aaa-a9a1-be5b0bddb99a" providerId="ADAL" clId="{7ABC7E72-36C4-4F7E-8AC6-AF47D27F598A}" dt="2022-08-04T15:47:47.934" v="8471" actId="47"/>
          <pc:sldLayoutMkLst>
            <pc:docMk/>
            <pc:sldMasterMk cId="3570229171" sldId="2147483648"/>
            <pc:sldLayoutMk cId="1273937770" sldId="2147483651"/>
          </pc:sldLayoutMkLst>
        </pc:sldLayoutChg>
        <pc:sldLayoutChg chg="del">
          <pc:chgData name="Chris Mitchell" userId="7698eaff-15ef-4aaa-a9a1-be5b0bddb99a" providerId="ADAL" clId="{7ABC7E72-36C4-4F7E-8AC6-AF47D27F598A}" dt="2022-08-04T15:47:47.934" v="8471" actId="47"/>
          <pc:sldLayoutMkLst>
            <pc:docMk/>
            <pc:sldMasterMk cId="3570229171" sldId="2147483648"/>
            <pc:sldLayoutMk cId="1182126749" sldId="2147483652"/>
          </pc:sldLayoutMkLst>
        </pc:sldLayoutChg>
        <pc:sldLayoutChg chg="del">
          <pc:chgData name="Chris Mitchell" userId="7698eaff-15ef-4aaa-a9a1-be5b0bddb99a" providerId="ADAL" clId="{7ABC7E72-36C4-4F7E-8AC6-AF47D27F598A}" dt="2022-08-04T15:47:47.934" v="8471" actId="47"/>
          <pc:sldLayoutMkLst>
            <pc:docMk/>
            <pc:sldMasterMk cId="3570229171" sldId="2147483648"/>
            <pc:sldLayoutMk cId="2324448906" sldId="2147483653"/>
          </pc:sldLayoutMkLst>
        </pc:sldLayoutChg>
        <pc:sldLayoutChg chg="del">
          <pc:chgData name="Chris Mitchell" userId="7698eaff-15ef-4aaa-a9a1-be5b0bddb99a" providerId="ADAL" clId="{7ABC7E72-36C4-4F7E-8AC6-AF47D27F598A}" dt="2022-08-04T15:47:47.934" v="8471" actId="47"/>
          <pc:sldLayoutMkLst>
            <pc:docMk/>
            <pc:sldMasterMk cId="3570229171" sldId="2147483648"/>
            <pc:sldLayoutMk cId="3271924594" sldId="2147483654"/>
          </pc:sldLayoutMkLst>
        </pc:sldLayoutChg>
        <pc:sldLayoutChg chg="del">
          <pc:chgData name="Chris Mitchell" userId="7698eaff-15ef-4aaa-a9a1-be5b0bddb99a" providerId="ADAL" clId="{7ABC7E72-36C4-4F7E-8AC6-AF47D27F598A}" dt="2022-08-04T15:47:47.934" v="8471" actId="47"/>
          <pc:sldLayoutMkLst>
            <pc:docMk/>
            <pc:sldMasterMk cId="3570229171" sldId="2147483648"/>
            <pc:sldLayoutMk cId="1438549195" sldId="2147483655"/>
          </pc:sldLayoutMkLst>
        </pc:sldLayoutChg>
        <pc:sldLayoutChg chg="del">
          <pc:chgData name="Chris Mitchell" userId="7698eaff-15ef-4aaa-a9a1-be5b0bddb99a" providerId="ADAL" clId="{7ABC7E72-36C4-4F7E-8AC6-AF47D27F598A}" dt="2022-08-04T15:47:47.934" v="8471" actId="47"/>
          <pc:sldLayoutMkLst>
            <pc:docMk/>
            <pc:sldMasterMk cId="3570229171" sldId="2147483648"/>
            <pc:sldLayoutMk cId="1060151495" sldId="2147483656"/>
          </pc:sldLayoutMkLst>
        </pc:sldLayoutChg>
        <pc:sldLayoutChg chg="del">
          <pc:chgData name="Chris Mitchell" userId="7698eaff-15ef-4aaa-a9a1-be5b0bddb99a" providerId="ADAL" clId="{7ABC7E72-36C4-4F7E-8AC6-AF47D27F598A}" dt="2022-08-04T15:47:47.934" v="8471" actId="47"/>
          <pc:sldLayoutMkLst>
            <pc:docMk/>
            <pc:sldMasterMk cId="3570229171" sldId="2147483648"/>
            <pc:sldLayoutMk cId="1672465090" sldId="2147483657"/>
          </pc:sldLayoutMkLst>
        </pc:sldLayoutChg>
        <pc:sldLayoutChg chg="del">
          <pc:chgData name="Chris Mitchell" userId="7698eaff-15ef-4aaa-a9a1-be5b0bddb99a" providerId="ADAL" clId="{7ABC7E72-36C4-4F7E-8AC6-AF47D27F598A}" dt="2022-08-04T15:47:47.934" v="8471" actId="47"/>
          <pc:sldLayoutMkLst>
            <pc:docMk/>
            <pc:sldMasterMk cId="3570229171" sldId="2147483648"/>
            <pc:sldLayoutMk cId="1501461504" sldId="2147483658"/>
          </pc:sldLayoutMkLst>
        </pc:sldLayoutChg>
        <pc:sldLayoutChg chg="del">
          <pc:chgData name="Chris Mitchell" userId="7698eaff-15ef-4aaa-a9a1-be5b0bddb99a" providerId="ADAL" clId="{7ABC7E72-36C4-4F7E-8AC6-AF47D27F598A}" dt="2022-08-04T15:47:47.934" v="8471" actId="47"/>
          <pc:sldLayoutMkLst>
            <pc:docMk/>
            <pc:sldMasterMk cId="3570229171" sldId="2147483648"/>
            <pc:sldLayoutMk cId="2905214523" sldId="2147483659"/>
          </pc:sldLayoutMkLst>
        </pc:sldLayoutChg>
      </pc:sldMasterChg>
    </pc:docChg>
  </pc:docChgLst>
  <pc:docChgLst>
    <pc:chgData name="Chris Mitchell" userId="7698eaff-15ef-4aaa-a9a1-be5b0bddb99a" providerId="ADAL" clId="{61710FCA-BD46-406E-895E-479FC7FCAF2C}"/>
    <pc:docChg chg="undo custSel modSld">
      <pc:chgData name="Chris Mitchell" userId="7698eaff-15ef-4aaa-a9a1-be5b0bddb99a" providerId="ADAL" clId="{61710FCA-BD46-406E-895E-479FC7FCAF2C}" dt="2022-08-24T15:09:46.268" v="281" actId="20577"/>
      <pc:docMkLst>
        <pc:docMk/>
      </pc:docMkLst>
      <pc:sldChg chg="modSp mod">
        <pc:chgData name="Chris Mitchell" userId="7698eaff-15ef-4aaa-a9a1-be5b0bddb99a" providerId="ADAL" clId="{61710FCA-BD46-406E-895E-479FC7FCAF2C}" dt="2022-08-24T15:07:24.713" v="33" actId="20577"/>
        <pc:sldMkLst>
          <pc:docMk/>
          <pc:sldMk cId="1647071200" sldId="2076138262"/>
        </pc:sldMkLst>
        <pc:spChg chg="mod">
          <ac:chgData name="Chris Mitchell" userId="7698eaff-15ef-4aaa-a9a1-be5b0bddb99a" providerId="ADAL" clId="{61710FCA-BD46-406E-895E-479FC7FCAF2C}" dt="2022-08-24T15:07:24.713" v="33" actId="20577"/>
          <ac:spMkLst>
            <pc:docMk/>
            <pc:sldMk cId="1647071200" sldId="2076138262"/>
            <ac:spMk id="5" creationId="{00000000-0000-0000-0000-000000000000}"/>
          </ac:spMkLst>
        </pc:spChg>
      </pc:sldChg>
      <pc:sldChg chg="modSp mod">
        <pc:chgData name="Chris Mitchell" userId="7698eaff-15ef-4aaa-a9a1-be5b0bddb99a" providerId="ADAL" clId="{61710FCA-BD46-406E-895E-479FC7FCAF2C}" dt="2022-08-24T15:09:46.268" v="281" actId="20577"/>
        <pc:sldMkLst>
          <pc:docMk/>
          <pc:sldMk cId="2709227043" sldId="2076138471"/>
        </pc:sldMkLst>
        <pc:spChg chg="mod">
          <ac:chgData name="Chris Mitchell" userId="7698eaff-15ef-4aaa-a9a1-be5b0bddb99a" providerId="ADAL" clId="{61710FCA-BD46-406E-895E-479FC7FCAF2C}" dt="2022-08-24T15:09:46.268" v="281" actId="20577"/>
          <ac:spMkLst>
            <pc:docMk/>
            <pc:sldMk cId="2709227043" sldId="2076138471"/>
            <ac:spMk id="3" creationId="{5D7880FC-163A-6D46-B79B-C3E6C519777F}"/>
          </ac:spMkLst>
        </pc:spChg>
      </pc:sldChg>
    </pc:docChg>
  </pc:docChgLst>
  <pc:docChgLst>
    <pc:chgData name="Alan Kleinert" userId="4692da27-1386-4234-aeb4-58b57f4b7fe5" providerId="ADAL" clId="{7F1EF4B9-306E-4030-AC75-A99C57EE5470}"/>
    <pc:docChg chg="undo redo custSel addSld delSld modSld sldOrd">
      <pc:chgData name="Alan Kleinert" userId="4692da27-1386-4234-aeb4-58b57f4b7fe5" providerId="ADAL" clId="{7F1EF4B9-306E-4030-AC75-A99C57EE5470}" dt="2023-04-27T21:02:13.823" v="4567" actId="47"/>
      <pc:docMkLst>
        <pc:docMk/>
      </pc:docMkLst>
      <pc:sldChg chg="addSp delSp modSp mod">
        <pc:chgData name="Alan Kleinert" userId="4692da27-1386-4234-aeb4-58b57f4b7fe5" providerId="ADAL" clId="{7F1EF4B9-306E-4030-AC75-A99C57EE5470}" dt="2023-04-18T15:23:05.568" v="1260" actId="20577"/>
        <pc:sldMkLst>
          <pc:docMk/>
          <pc:sldMk cId="1647071200" sldId="2076138262"/>
        </pc:sldMkLst>
        <pc:spChg chg="mod">
          <ac:chgData name="Alan Kleinert" userId="4692da27-1386-4234-aeb4-58b57f4b7fe5" providerId="ADAL" clId="{7F1EF4B9-306E-4030-AC75-A99C57EE5470}" dt="2023-04-18T15:23:05.568" v="1260" actId="20577"/>
          <ac:spMkLst>
            <pc:docMk/>
            <pc:sldMk cId="1647071200" sldId="2076138262"/>
            <ac:spMk id="5" creationId="{00000000-0000-0000-0000-000000000000}"/>
          </ac:spMkLst>
        </pc:spChg>
        <pc:spChg chg="mod">
          <ac:chgData name="Alan Kleinert" userId="4692da27-1386-4234-aeb4-58b57f4b7fe5" providerId="ADAL" clId="{7F1EF4B9-306E-4030-AC75-A99C57EE5470}" dt="2023-04-12T19:44:23.888" v="77" actId="20577"/>
          <ac:spMkLst>
            <pc:docMk/>
            <pc:sldMk cId="1647071200" sldId="2076138262"/>
            <ac:spMk id="8" creationId="{089DFB37-200B-33E0-940E-610513BEA2C6}"/>
          </ac:spMkLst>
        </pc:spChg>
        <pc:spChg chg="mod">
          <ac:chgData name="Alan Kleinert" userId="4692da27-1386-4234-aeb4-58b57f4b7fe5" providerId="ADAL" clId="{7F1EF4B9-306E-4030-AC75-A99C57EE5470}" dt="2023-04-12T19:44:15.873" v="74" actId="20577"/>
          <ac:spMkLst>
            <pc:docMk/>
            <pc:sldMk cId="1647071200" sldId="2076138262"/>
            <ac:spMk id="11" creationId="{328EC8C8-00E2-3507-C5D5-31EB9F5C680B}"/>
          </ac:spMkLst>
        </pc:spChg>
        <pc:picChg chg="add del mod">
          <ac:chgData name="Alan Kleinert" userId="4692da27-1386-4234-aeb4-58b57f4b7fe5" providerId="ADAL" clId="{7F1EF4B9-306E-4030-AC75-A99C57EE5470}" dt="2023-04-12T19:54:50.856" v="112" actId="14100"/>
          <ac:picMkLst>
            <pc:docMk/>
            <pc:sldMk cId="1647071200" sldId="2076138262"/>
            <ac:picMk id="2" creationId="{E14CD1B8-13D3-204F-41CF-D2B4BE335BB9}"/>
          </ac:picMkLst>
        </pc:picChg>
        <pc:picChg chg="add del mod">
          <ac:chgData name="Alan Kleinert" userId="4692da27-1386-4234-aeb4-58b57f4b7fe5" providerId="ADAL" clId="{7F1EF4B9-306E-4030-AC75-A99C57EE5470}" dt="2023-04-12T19:53:42.219" v="100"/>
          <ac:picMkLst>
            <pc:docMk/>
            <pc:sldMk cId="1647071200" sldId="2076138262"/>
            <ac:picMk id="3" creationId="{866F7E77-8599-75B2-D048-97F1694A32E9}"/>
          </ac:picMkLst>
        </pc:picChg>
        <pc:picChg chg="add del mod">
          <ac:chgData name="Alan Kleinert" userId="4692da27-1386-4234-aeb4-58b57f4b7fe5" providerId="ADAL" clId="{7F1EF4B9-306E-4030-AC75-A99C57EE5470}" dt="2023-04-12T19:53:54.546" v="109" actId="478"/>
          <ac:picMkLst>
            <pc:docMk/>
            <pc:sldMk cId="1647071200" sldId="2076138262"/>
            <ac:picMk id="13" creationId="{579B8A5F-0B71-0F28-BBED-5EB366773B5C}"/>
          </ac:picMkLst>
        </pc:picChg>
      </pc:sldChg>
      <pc:sldChg chg="modSp add del mod">
        <pc:chgData name="Alan Kleinert" userId="4692da27-1386-4234-aeb4-58b57f4b7fe5" providerId="ADAL" clId="{7F1EF4B9-306E-4030-AC75-A99C57EE5470}" dt="2023-04-27T02:16:24.156" v="3496" actId="20577"/>
        <pc:sldMkLst>
          <pc:docMk/>
          <pc:sldMk cId="1904956503" sldId="2076138464"/>
        </pc:sldMkLst>
        <pc:spChg chg="mod">
          <ac:chgData name="Alan Kleinert" userId="4692da27-1386-4234-aeb4-58b57f4b7fe5" providerId="ADAL" clId="{7F1EF4B9-306E-4030-AC75-A99C57EE5470}" dt="2023-04-27T02:16:24.156" v="3496" actId="20577"/>
          <ac:spMkLst>
            <pc:docMk/>
            <pc:sldMk cId="1904956503" sldId="2076138464"/>
            <ac:spMk id="4" creationId="{9F0F09D9-6486-406F-AC0A-8B36DF999008}"/>
          </ac:spMkLst>
        </pc:spChg>
      </pc:sldChg>
      <pc:sldChg chg="modSp add del mod">
        <pc:chgData name="Alan Kleinert" userId="4692da27-1386-4234-aeb4-58b57f4b7fe5" providerId="ADAL" clId="{7F1EF4B9-306E-4030-AC75-A99C57EE5470}" dt="2023-04-27T02:17:58.768" v="3500" actId="20577"/>
        <pc:sldMkLst>
          <pc:docMk/>
          <pc:sldMk cId="2709227043" sldId="2076138471"/>
        </pc:sldMkLst>
        <pc:spChg chg="mod">
          <ac:chgData name="Alan Kleinert" userId="4692da27-1386-4234-aeb4-58b57f4b7fe5" providerId="ADAL" clId="{7F1EF4B9-306E-4030-AC75-A99C57EE5470}" dt="2023-04-27T02:17:58.768" v="3500" actId="20577"/>
          <ac:spMkLst>
            <pc:docMk/>
            <pc:sldMk cId="2709227043" sldId="2076138471"/>
            <ac:spMk id="3" creationId="{5D7880FC-163A-6D46-B79B-C3E6C519777F}"/>
          </ac:spMkLst>
        </pc:spChg>
      </pc:sldChg>
      <pc:sldChg chg="delSp modSp mod">
        <pc:chgData name="Alan Kleinert" userId="4692da27-1386-4234-aeb4-58b57f4b7fe5" providerId="ADAL" clId="{7F1EF4B9-306E-4030-AC75-A99C57EE5470}" dt="2023-04-24T19:16:22.281" v="2005" actId="478"/>
        <pc:sldMkLst>
          <pc:docMk/>
          <pc:sldMk cId="1526482347" sldId="2076138481"/>
        </pc:sldMkLst>
        <pc:spChg chg="mod">
          <ac:chgData name="Alan Kleinert" userId="4692da27-1386-4234-aeb4-58b57f4b7fe5" providerId="ADAL" clId="{7F1EF4B9-306E-4030-AC75-A99C57EE5470}" dt="2023-04-24T19:16:14.620" v="2004" actId="20577"/>
          <ac:spMkLst>
            <pc:docMk/>
            <pc:sldMk cId="1526482347" sldId="2076138481"/>
            <ac:spMk id="2" creationId="{D69F3DEA-A9DB-AE1B-F9BF-750F111307BC}"/>
          </ac:spMkLst>
        </pc:spChg>
        <pc:spChg chg="del mod">
          <ac:chgData name="Alan Kleinert" userId="4692da27-1386-4234-aeb4-58b57f4b7fe5" providerId="ADAL" clId="{7F1EF4B9-306E-4030-AC75-A99C57EE5470}" dt="2023-04-24T19:16:22.281" v="2005" actId="478"/>
          <ac:spMkLst>
            <pc:docMk/>
            <pc:sldMk cId="1526482347" sldId="2076138481"/>
            <ac:spMk id="3" creationId="{FEB321F8-016C-5955-926E-0B3D093DE8DA}"/>
          </ac:spMkLst>
        </pc:spChg>
      </pc:sldChg>
      <pc:sldChg chg="modSp mod">
        <pc:chgData name="Alan Kleinert" userId="4692da27-1386-4234-aeb4-58b57f4b7fe5" providerId="ADAL" clId="{7F1EF4B9-306E-4030-AC75-A99C57EE5470}" dt="2023-04-27T07:41:14.918" v="4560" actId="20577"/>
        <pc:sldMkLst>
          <pc:docMk/>
          <pc:sldMk cId="3932999626" sldId="2076138490"/>
        </pc:sldMkLst>
        <pc:spChg chg="mod">
          <ac:chgData name="Alan Kleinert" userId="4692da27-1386-4234-aeb4-58b57f4b7fe5" providerId="ADAL" clId="{7F1EF4B9-306E-4030-AC75-A99C57EE5470}" dt="2023-04-27T01:28:19.453" v="2557" actId="20577"/>
          <ac:spMkLst>
            <pc:docMk/>
            <pc:sldMk cId="3932999626" sldId="2076138490"/>
            <ac:spMk id="2" creationId="{E73F336F-6455-C0D0-767D-80402B9889AE}"/>
          </ac:spMkLst>
        </pc:spChg>
        <pc:spChg chg="mod">
          <ac:chgData name="Alan Kleinert" userId="4692da27-1386-4234-aeb4-58b57f4b7fe5" providerId="ADAL" clId="{7F1EF4B9-306E-4030-AC75-A99C57EE5470}" dt="2023-04-27T07:41:14.918" v="4560" actId="20577"/>
          <ac:spMkLst>
            <pc:docMk/>
            <pc:sldMk cId="3932999626" sldId="2076138490"/>
            <ac:spMk id="3" creationId="{EB6A96FD-EE08-AFAD-5DB8-2EC404148889}"/>
          </ac:spMkLst>
        </pc:spChg>
      </pc:sldChg>
      <pc:sldChg chg="modSp del mod ord">
        <pc:chgData name="Alan Kleinert" userId="4692da27-1386-4234-aeb4-58b57f4b7fe5" providerId="ADAL" clId="{7F1EF4B9-306E-4030-AC75-A99C57EE5470}" dt="2023-04-27T21:02:13.823" v="4567" actId="47"/>
        <pc:sldMkLst>
          <pc:docMk/>
          <pc:sldMk cId="152143399" sldId="2076138492"/>
        </pc:sldMkLst>
        <pc:spChg chg="mod">
          <ac:chgData name="Alan Kleinert" userId="4692da27-1386-4234-aeb4-58b57f4b7fe5" providerId="ADAL" clId="{7F1EF4B9-306E-4030-AC75-A99C57EE5470}" dt="2023-04-13T14:27:25.071" v="359" actId="20577"/>
          <ac:spMkLst>
            <pc:docMk/>
            <pc:sldMk cId="152143399" sldId="2076138492"/>
            <ac:spMk id="2" creationId="{E73F336F-6455-C0D0-767D-80402B9889AE}"/>
          </ac:spMkLst>
        </pc:spChg>
        <pc:spChg chg="mod">
          <ac:chgData name="Alan Kleinert" userId="4692da27-1386-4234-aeb4-58b57f4b7fe5" providerId="ADAL" clId="{7F1EF4B9-306E-4030-AC75-A99C57EE5470}" dt="2023-04-27T01:33:34.206" v="2632" actId="20577"/>
          <ac:spMkLst>
            <pc:docMk/>
            <pc:sldMk cId="152143399" sldId="2076138492"/>
            <ac:spMk id="3" creationId="{EB6A96FD-EE08-AFAD-5DB8-2EC404148889}"/>
          </ac:spMkLst>
        </pc:spChg>
      </pc:sldChg>
      <pc:sldChg chg="del">
        <pc:chgData name="Alan Kleinert" userId="4692da27-1386-4234-aeb4-58b57f4b7fe5" providerId="ADAL" clId="{7F1EF4B9-306E-4030-AC75-A99C57EE5470}" dt="2023-04-19T13:45:26.618" v="1473" actId="47"/>
        <pc:sldMkLst>
          <pc:docMk/>
          <pc:sldMk cId="210991359" sldId="2076138498"/>
        </pc:sldMkLst>
      </pc:sldChg>
      <pc:sldChg chg="del">
        <pc:chgData name="Alan Kleinert" userId="4692da27-1386-4234-aeb4-58b57f4b7fe5" providerId="ADAL" clId="{7F1EF4B9-306E-4030-AC75-A99C57EE5470}" dt="2023-04-13T13:30:38.851" v="259" actId="47"/>
        <pc:sldMkLst>
          <pc:docMk/>
          <pc:sldMk cId="2381795955" sldId="2076138508"/>
        </pc:sldMkLst>
      </pc:sldChg>
      <pc:sldChg chg="modSp add del mod ord">
        <pc:chgData name="Alan Kleinert" userId="4692da27-1386-4234-aeb4-58b57f4b7fe5" providerId="ADAL" clId="{7F1EF4B9-306E-4030-AC75-A99C57EE5470}" dt="2023-04-27T07:39:12.484" v="4519" actId="5793"/>
        <pc:sldMkLst>
          <pc:docMk/>
          <pc:sldMk cId="583381097" sldId="2076138509"/>
        </pc:sldMkLst>
        <pc:spChg chg="mod">
          <ac:chgData name="Alan Kleinert" userId="4692da27-1386-4234-aeb4-58b57f4b7fe5" providerId="ADAL" clId="{7F1EF4B9-306E-4030-AC75-A99C57EE5470}" dt="2023-04-18T15:54:42.871" v="1458" actId="20577"/>
          <ac:spMkLst>
            <pc:docMk/>
            <pc:sldMk cId="583381097" sldId="2076138509"/>
            <ac:spMk id="2" creationId="{E73F336F-6455-C0D0-767D-80402B9889AE}"/>
          </ac:spMkLst>
        </pc:spChg>
        <pc:spChg chg="mod">
          <ac:chgData name="Alan Kleinert" userId="4692da27-1386-4234-aeb4-58b57f4b7fe5" providerId="ADAL" clId="{7F1EF4B9-306E-4030-AC75-A99C57EE5470}" dt="2023-04-27T07:39:12.484" v="4519" actId="5793"/>
          <ac:spMkLst>
            <pc:docMk/>
            <pc:sldMk cId="583381097" sldId="2076138509"/>
            <ac:spMk id="3" creationId="{EB6A96FD-EE08-AFAD-5DB8-2EC404148889}"/>
          </ac:spMkLst>
        </pc:spChg>
      </pc:sldChg>
      <pc:sldChg chg="del">
        <pc:chgData name="Alan Kleinert" userId="4692da27-1386-4234-aeb4-58b57f4b7fe5" providerId="ADAL" clId="{7F1EF4B9-306E-4030-AC75-A99C57EE5470}" dt="2023-04-13T13:30:37.641" v="258" actId="47"/>
        <pc:sldMkLst>
          <pc:docMk/>
          <pc:sldMk cId="2857851349" sldId="2076138510"/>
        </pc:sldMkLst>
      </pc:sldChg>
      <pc:sldChg chg="del">
        <pc:chgData name="Alan Kleinert" userId="4692da27-1386-4234-aeb4-58b57f4b7fe5" providerId="ADAL" clId="{7F1EF4B9-306E-4030-AC75-A99C57EE5470}" dt="2023-04-18T20:42:49.752" v="1470" actId="2696"/>
        <pc:sldMkLst>
          <pc:docMk/>
          <pc:sldMk cId="1157456145" sldId="2076138512"/>
        </pc:sldMkLst>
      </pc:sldChg>
      <pc:sldChg chg="del">
        <pc:chgData name="Alan Kleinert" userId="4692da27-1386-4234-aeb4-58b57f4b7fe5" providerId="ADAL" clId="{7F1EF4B9-306E-4030-AC75-A99C57EE5470}" dt="2023-04-13T13:30:45.853" v="262" actId="47"/>
        <pc:sldMkLst>
          <pc:docMk/>
          <pc:sldMk cId="2983579362" sldId="2076138513"/>
        </pc:sldMkLst>
      </pc:sldChg>
      <pc:sldChg chg="modSp del mod">
        <pc:chgData name="Alan Kleinert" userId="4692da27-1386-4234-aeb4-58b57f4b7fe5" providerId="ADAL" clId="{7F1EF4B9-306E-4030-AC75-A99C57EE5470}" dt="2023-04-13T13:30:35.462" v="257" actId="47"/>
        <pc:sldMkLst>
          <pc:docMk/>
          <pc:sldMk cId="3599828302" sldId="2076138514"/>
        </pc:sldMkLst>
        <pc:spChg chg="mod">
          <ac:chgData name="Alan Kleinert" userId="4692da27-1386-4234-aeb4-58b57f4b7fe5" providerId="ADAL" clId="{7F1EF4B9-306E-4030-AC75-A99C57EE5470}" dt="2023-04-13T13:30:20.028" v="256" actId="20577"/>
          <ac:spMkLst>
            <pc:docMk/>
            <pc:sldMk cId="3599828302" sldId="2076138514"/>
            <ac:spMk id="3" creationId="{5D7880FC-163A-6D46-B79B-C3E6C519777F}"/>
          </ac:spMkLst>
        </pc:spChg>
      </pc:sldChg>
      <pc:sldChg chg="modSp mod">
        <pc:chgData name="Alan Kleinert" userId="4692da27-1386-4234-aeb4-58b57f4b7fe5" providerId="ADAL" clId="{7F1EF4B9-306E-4030-AC75-A99C57EE5470}" dt="2023-04-27T05:45:55.385" v="4401" actId="5793"/>
        <pc:sldMkLst>
          <pc:docMk/>
          <pc:sldMk cId="2266965958" sldId="2076138515"/>
        </pc:sldMkLst>
        <pc:spChg chg="mod">
          <ac:chgData name="Alan Kleinert" userId="4692da27-1386-4234-aeb4-58b57f4b7fe5" providerId="ADAL" clId="{7F1EF4B9-306E-4030-AC75-A99C57EE5470}" dt="2023-04-13T13:59:15.766" v="290" actId="20577"/>
          <ac:spMkLst>
            <pc:docMk/>
            <pc:sldMk cId="2266965958" sldId="2076138515"/>
            <ac:spMk id="2" creationId="{D69F3DEA-A9DB-AE1B-F9BF-750F111307BC}"/>
          </ac:spMkLst>
        </pc:spChg>
        <pc:spChg chg="mod">
          <ac:chgData name="Alan Kleinert" userId="4692da27-1386-4234-aeb4-58b57f4b7fe5" providerId="ADAL" clId="{7F1EF4B9-306E-4030-AC75-A99C57EE5470}" dt="2023-04-27T05:45:55.385" v="4401" actId="5793"/>
          <ac:spMkLst>
            <pc:docMk/>
            <pc:sldMk cId="2266965958" sldId="2076138515"/>
            <ac:spMk id="3" creationId="{FEB321F8-016C-5955-926E-0B3D093DE8DA}"/>
          </ac:spMkLst>
        </pc:spChg>
      </pc:sldChg>
      <pc:sldChg chg="addSp delSp modSp new del mod">
        <pc:chgData name="Alan Kleinert" userId="4692da27-1386-4234-aeb4-58b57f4b7fe5" providerId="ADAL" clId="{7F1EF4B9-306E-4030-AC75-A99C57EE5470}" dt="2023-04-13T13:31:04.312" v="265" actId="47"/>
        <pc:sldMkLst>
          <pc:docMk/>
          <pc:sldMk cId="2374860329" sldId="2076138516"/>
        </pc:sldMkLst>
        <pc:picChg chg="add del">
          <ac:chgData name="Alan Kleinert" userId="4692da27-1386-4234-aeb4-58b57f4b7fe5" providerId="ADAL" clId="{7F1EF4B9-306E-4030-AC75-A99C57EE5470}" dt="2023-04-12T19:50:10.177" v="80" actId="478"/>
          <ac:picMkLst>
            <pc:docMk/>
            <pc:sldMk cId="2374860329" sldId="2076138516"/>
            <ac:picMk id="4" creationId="{BA8E7DA6-4640-EF26-A0CF-D374EED27E12}"/>
          </ac:picMkLst>
        </pc:picChg>
        <pc:picChg chg="add mod">
          <ac:chgData name="Alan Kleinert" userId="4692da27-1386-4234-aeb4-58b57f4b7fe5" providerId="ADAL" clId="{7F1EF4B9-306E-4030-AC75-A99C57EE5470}" dt="2023-04-12T19:52:03.262" v="87" actId="14100"/>
          <ac:picMkLst>
            <pc:docMk/>
            <pc:sldMk cId="2374860329" sldId="2076138516"/>
            <ac:picMk id="6" creationId="{1955CD2E-3B0C-7F0C-21AC-43378FE849AC}"/>
          </ac:picMkLst>
        </pc:picChg>
      </pc:sldChg>
      <pc:sldChg chg="addSp delSp modSp add del mod modNotesTx">
        <pc:chgData name="Alan Kleinert" userId="4692da27-1386-4234-aeb4-58b57f4b7fe5" providerId="ADAL" clId="{7F1EF4B9-306E-4030-AC75-A99C57EE5470}" dt="2023-04-27T01:27:50.231" v="2512" actId="47"/>
        <pc:sldMkLst>
          <pc:docMk/>
          <pc:sldMk cId="2936114137" sldId="2076138516"/>
        </pc:sldMkLst>
        <pc:spChg chg="del">
          <ac:chgData name="Alan Kleinert" userId="4692da27-1386-4234-aeb4-58b57f4b7fe5" providerId="ADAL" clId="{7F1EF4B9-306E-4030-AC75-A99C57EE5470}" dt="2023-04-18T15:27:01.727" v="1263" actId="478"/>
          <ac:spMkLst>
            <pc:docMk/>
            <pc:sldMk cId="2936114137" sldId="2076138516"/>
            <ac:spMk id="2" creationId="{5036172D-0981-6D4F-9F96-321880EB682D}"/>
          </ac:spMkLst>
        </pc:spChg>
        <pc:spChg chg="add del mod">
          <ac:chgData name="Alan Kleinert" userId="4692da27-1386-4234-aeb4-58b57f4b7fe5" providerId="ADAL" clId="{7F1EF4B9-306E-4030-AC75-A99C57EE5470}" dt="2023-04-27T01:26:59.150" v="2449"/>
          <ac:spMkLst>
            <pc:docMk/>
            <pc:sldMk cId="2936114137" sldId="2076138516"/>
            <ac:spMk id="2" creationId="{575CA2C2-D21A-0C10-2B35-664F10194A3A}"/>
          </ac:spMkLst>
        </pc:spChg>
        <pc:spChg chg="mod">
          <ac:chgData name="Alan Kleinert" userId="4692da27-1386-4234-aeb4-58b57f4b7fe5" providerId="ADAL" clId="{7F1EF4B9-306E-4030-AC75-A99C57EE5470}" dt="2023-04-27T01:27:23.672" v="2500" actId="20577"/>
          <ac:spMkLst>
            <pc:docMk/>
            <pc:sldMk cId="2936114137" sldId="2076138516"/>
            <ac:spMk id="3" creationId="{7822A9AD-836B-4804-80F9-4E22E267EFE1}"/>
          </ac:spMkLst>
        </pc:spChg>
        <pc:spChg chg="del">
          <ac:chgData name="Alan Kleinert" userId="4692da27-1386-4234-aeb4-58b57f4b7fe5" providerId="ADAL" clId="{7F1EF4B9-306E-4030-AC75-A99C57EE5470}" dt="2023-04-18T15:27:08.833" v="1267" actId="478"/>
          <ac:spMkLst>
            <pc:docMk/>
            <pc:sldMk cId="2936114137" sldId="2076138516"/>
            <ac:spMk id="4" creationId="{9F0F09D9-6486-406F-AC0A-8B36DF999008}"/>
          </ac:spMkLst>
        </pc:spChg>
        <pc:spChg chg="del mod">
          <ac:chgData name="Alan Kleinert" userId="4692da27-1386-4234-aeb4-58b57f4b7fe5" providerId="ADAL" clId="{7F1EF4B9-306E-4030-AC75-A99C57EE5470}" dt="2023-04-18T15:27:05.713" v="1265" actId="478"/>
          <ac:spMkLst>
            <pc:docMk/>
            <pc:sldMk cId="2936114137" sldId="2076138516"/>
            <ac:spMk id="5" creationId="{EE4F2E92-FF4D-41A7-B43B-199986CEAE6F}"/>
          </ac:spMkLst>
        </pc:spChg>
        <pc:spChg chg="add del mod">
          <ac:chgData name="Alan Kleinert" userId="4692da27-1386-4234-aeb4-58b57f4b7fe5" providerId="ADAL" clId="{7F1EF4B9-306E-4030-AC75-A99C57EE5470}" dt="2023-04-18T15:27:06.670" v="1266" actId="478"/>
          <ac:spMkLst>
            <pc:docMk/>
            <pc:sldMk cId="2936114137" sldId="2076138516"/>
            <ac:spMk id="7" creationId="{6831454A-C55F-7934-588B-5E0374F17E72}"/>
          </ac:spMkLst>
        </pc:spChg>
      </pc:sldChg>
      <pc:sldChg chg="addSp delSp modSp new mod ord">
        <pc:chgData name="Alan Kleinert" userId="4692da27-1386-4234-aeb4-58b57f4b7fe5" providerId="ADAL" clId="{7F1EF4B9-306E-4030-AC75-A99C57EE5470}" dt="2023-04-27T13:02:33.030" v="4566" actId="1076"/>
        <pc:sldMkLst>
          <pc:docMk/>
          <pc:sldMk cId="3189925518" sldId="2076138517"/>
        </pc:sldMkLst>
        <pc:spChg chg="mod">
          <ac:chgData name="Alan Kleinert" userId="4692da27-1386-4234-aeb4-58b57f4b7fe5" providerId="ADAL" clId="{7F1EF4B9-306E-4030-AC75-A99C57EE5470}" dt="2023-04-25T19:42:42.051" v="2283" actId="20577"/>
          <ac:spMkLst>
            <pc:docMk/>
            <pc:sldMk cId="3189925518" sldId="2076138517"/>
            <ac:spMk id="2" creationId="{FCC85BBF-A514-1E53-8062-61477145DA13}"/>
          </ac:spMkLst>
        </pc:spChg>
        <pc:spChg chg="del">
          <ac:chgData name="Alan Kleinert" userId="4692da27-1386-4234-aeb4-58b57f4b7fe5" providerId="ADAL" clId="{7F1EF4B9-306E-4030-AC75-A99C57EE5470}" dt="2023-04-19T17:50:43.354" v="1475" actId="478"/>
          <ac:spMkLst>
            <pc:docMk/>
            <pc:sldMk cId="3189925518" sldId="2076138517"/>
            <ac:spMk id="3" creationId="{D2C4D43C-D144-61D4-4C66-268732C78D9D}"/>
          </ac:spMkLst>
        </pc:spChg>
        <pc:picChg chg="add del mod">
          <ac:chgData name="Alan Kleinert" userId="4692da27-1386-4234-aeb4-58b57f4b7fe5" providerId="ADAL" clId="{7F1EF4B9-306E-4030-AC75-A99C57EE5470}" dt="2023-04-27T13:02:17.109" v="4563" actId="478"/>
          <ac:picMkLst>
            <pc:docMk/>
            <pc:sldMk cId="3189925518" sldId="2076138517"/>
            <ac:picMk id="4" creationId="{691B1BCE-A394-0EF0-8CE9-4AEFD462B111}"/>
          </ac:picMkLst>
        </pc:picChg>
        <pc:picChg chg="add del">
          <ac:chgData name="Alan Kleinert" userId="4692da27-1386-4234-aeb4-58b57f4b7fe5" providerId="ADAL" clId="{7F1EF4B9-306E-4030-AC75-A99C57EE5470}" dt="2023-04-19T17:50:49.131" v="1477" actId="22"/>
          <ac:picMkLst>
            <pc:docMk/>
            <pc:sldMk cId="3189925518" sldId="2076138517"/>
            <ac:picMk id="5" creationId="{47B593A5-1670-F08B-3A4B-AA5BF6705B98}"/>
          </ac:picMkLst>
        </pc:picChg>
        <pc:picChg chg="add del">
          <ac:chgData name="Alan Kleinert" userId="4692da27-1386-4234-aeb4-58b57f4b7fe5" providerId="ADAL" clId="{7F1EF4B9-306E-4030-AC75-A99C57EE5470}" dt="2023-04-27T13:02:13.897" v="4562" actId="22"/>
          <ac:picMkLst>
            <pc:docMk/>
            <pc:sldMk cId="3189925518" sldId="2076138517"/>
            <ac:picMk id="5" creationId="{4973E064-A164-C705-051F-288C39FA9C14}"/>
          </ac:picMkLst>
        </pc:picChg>
        <pc:picChg chg="add del mod">
          <ac:chgData name="Alan Kleinert" userId="4692da27-1386-4234-aeb4-58b57f4b7fe5" providerId="ADAL" clId="{7F1EF4B9-306E-4030-AC75-A99C57EE5470}" dt="2023-04-25T19:41:52.474" v="2257" actId="478"/>
          <ac:picMkLst>
            <pc:docMk/>
            <pc:sldMk cId="3189925518" sldId="2076138517"/>
            <ac:picMk id="7" creationId="{39A5C875-3298-7A8A-0DD7-69F18ECB5B1A}"/>
          </ac:picMkLst>
        </pc:picChg>
        <pc:picChg chg="add mod">
          <ac:chgData name="Alan Kleinert" userId="4692da27-1386-4234-aeb4-58b57f4b7fe5" providerId="ADAL" clId="{7F1EF4B9-306E-4030-AC75-A99C57EE5470}" dt="2023-04-27T13:02:33.030" v="4566" actId="1076"/>
          <ac:picMkLst>
            <pc:docMk/>
            <pc:sldMk cId="3189925518" sldId="2076138517"/>
            <ac:picMk id="7" creationId="{C02F322C-B36B-EAF4-10C6-B784A9352165}"/>
          </ac:picMkLst>
        </pc:picChg>
      </pc:sldChg>
      <pc:sldChg chg="addSp delSp modSp new del mod ord">
        <pc:chgData name="Alan Kleinert" userId="4692da27-1386-4234-aeb4-58b57f4b7fe5" providerId="ADAL" clId="{7F1EF4B9-306E-4030-AC75-A99C57EE5470}" dt="2023-04-25T19:42:59.917" v="2286" actId="47"/>
        <pc:sldMkLst>
          <pc:docMk/>
          <pc:sldMk cId="1029425181" sldId="2076138518"/>
        </pc:sldMkLst>
        <pc:spChg chg="mod">
          <ac:chgData name="Alan Kleinert" userId="4692da27-1386-4234-aeb4-58b57f4b7fe5" providerId="ADAL" clId="{7F1EF4B9-306E-4030-AC75-A99C57EE5470}" dt="2023-04-19T19:50:57.263" v="1607" actId="20577"/>
          <ac:spMkLst>
            <pc:docMk/>
            <pc:sldMk cId="1029425181" sldId="2076138518"/>
            <ac:spMk id="2" creationId="{39568456-A83F-C956-6477-FEFC00E60F05}"/>
          </ac:spMkLst>
        </pc:spChg>
        <pc:spChg chg="del">
          <ac:chgData name="Alan Kleinert" userId="4692da27-1386-4234-aeb4-58b57f4b7fe5" providerId="ADAL" clId="{7F1EF4B9-306E-4030-AC75-A99C57EE5470}" dt="2023-04-19T19:50:00.892" v="1510" actId="478"/>
          <ac:spMkLst>
            <pc:docMk/>
            <pc:sldMk cId="1029425181" sldId="2076138518"/>
            <ac:spMk id="3" creationId="{1F16D4B7-7C19-CD01-DCAD-51C875EB44D2}"/>
          </ac:spMkLst>
        </pc:spChg>
        <pc:picChg chg="add del mod">
          <ac:chgData name="Alan Kleinert" userId="4692da27-1386-4234-aeb4-58b57f4b7fe5" providerId="ADAL" clId="{7F1EF4B9-306E-4030-AC75-A99C57EE5470}" dt="2023-04-19T19:50:07.279" v="1513" actId="478"/>
          <ac:picMkLst>
            <pc:docMk/>
            <pc:sldMk cId="1029425181" sldId="2076138518"/>
            <ac:picMk id="5" creationId="{C3076850-31C7-2A8D-0E29-7C684039DBFE}"/>
          </ac:picMkLst>
        </pc:picChg>
        <pc:picChg chg="add mod">
          <ac:chgData name="Alan Kleinert" userId="4692da27-1386-4234-aeb4-58b57f4b7fe5" providerId="ADAL" clId="{7F1EF4B9-306E-4030-AC75-A99C57EE5470}" dt="2023-04-19T19:50:26.810" v="1518" actId="1076"/>
          <ac:picMkLst>
            <pc:docMk/>
            <pc:sldMk cId="1029425181" sldId="2076138518"/>
            <ac:picMk id="7" creationId="{D105EDD4-C3F5-471A-B246-4E139E60FC48}"/>
          </ac:picMkLst>
        </pc:picChg>
      </pc:sldChg>
      <pc:sldChg chg="addSp delSp modSp new mod ord">
        <pc:chgData name="Alan Kleinert" userId="4692da27-1386-4234-aeb4-58b57f4b7fe5" providerId="ADAL" clId="{7F1EF4B9-306E-4030-AC75-A99C57EE5470}" dt="2023-04-27T01:29:54.973" v="2583"/>
        <pc:sldMkLst>
          <pc:docMk/>
          <pc:sldMk cId="3242012180" sldId="2076138519"/>
        </pc:sldMkLst>
        <pc:spChg chg="mod">
          <ac:chgData name="Alan Kleinert" userId="4692da27-1386-4234-aeb4-58b57f4b7fe5" providerId="ADAL" clId="{7F1EF4B9-306E-4030-AC75-A99C57EE5470}" dt="2023-04-25T19:42:29.626" v="2261"/>
          <ac:spMkLst>
            <pc:docMk/>
            <pc:sldMk cId="3242012180" sldId="2076138519"/>
            <ac:spMk id="2" creationId="{C0C0ABCF-B463-568D-1016-DE8AF2904038}"/>
          </ac:spMkLst>
        </pc:spChg>
        <pc:spChg chg="del mod">
          <ac:chgData name="Alan Kleinert" userId="4692da27-1386-4234-aeb4-58b57f4b7fe5" providerId="ADAL" clId="{7F1EF4B9-306E-4030-AC75-A99C57EE5470}" dt="2023-04-21T14:45:55.852" v="1792" actId="478"/>
          <ac:spMkLst>
            <pc:docMk/>
            <pc:sldMk cId="3242012180" sldId="2076138519"/>
            <ac:spMk id="3" creationId="{DEDB7C60-40D0-2C9E-A627-D939E0EA2B3E}"/>
          </ac:spMkLst>
        </pc:spChg>
        <pc:spChg chg="add del">
          <ac:chgData name="Alan Kleinert" userId="4692da27-1386-4234-aeb4-58b57f4b7fe5" providerId="ADAL" clId="{7F1EF4B9-306E-4030-AC75-A99C57EE5470}" dt="2023-04-21T14:46:13.554" v="1794" actId="22"/>
          <ac:spMkLst>
            <pc:docMk/>
            <pc:sldMk cId="3242012180" sldId="2076138519"/>
            <ac:spMk id="5" creationId="{F911B49F-8E0F-58BC-2AE8-142459A78A27}"/>
          </ac:spMkLst>
        </pc:spChg>
        <pc:picChg chg="add mod">
          <ac:chgData name="Alan Kleinert" userId="4692da27-1386-4234-aeb4-58b57f4b7fe5" providerId="ADAL" clId="{7F1EF4B9-306E-4030-AC75-A99C57EE5470}" dt="2023-04-25T18:00:26.647" v="2168" actId="1076"/>
          <ac:picMkLst>
            <pc:docMk/>
            <pc:sldMk cId="3242012180" sldId="2076138519"/>
            <ac:picMk id="4" creationId="{39E8E60D-006B-BAB0-E0A6-444617D45789}"/>
          </ac:picMkLst>
        </pc:picChg>
        <pc:picChg chg="add del mod">
          <ac:chgData name="Alan Kleinert" userId="4692da27-1386-4234-aeb4-58b57f4b7fe5" providerId="ADAL" clId="{7F1EF4B9-306E-4030-AC75-A99C57EE5470}" dt="2023-04-25T18:00:09.659" v="2166" actId="478"/>
          <ac:picMkLst>
            <pc:docMk/>
            <pc:sldMk cId="3242012180" sldId="2076138519"/>
            <ac:picMk id="7" creationId="{BC958DF2-2AFD-BDDC-5EAD-F1F29DFE2E99}"/>
          </ac:picMkLst>
        </pc:picChg>
      </pc:sldChg>
      <pc:sldChg chg="new del">
        <pc:chgData name="Alan Kleinert" userId="4692da27-1386-4234-aeb4-58b57f4b7fe5" providerId="ADAL" clId="{7F1EF4B9-306E-4030-AC75-A99C57EE5470}" dt="2023-04-25T17:45:13.717" v="2095" actId="47"/>
        <pc:sldMkLst>
          <pc:docMk/>
          <pc:sldMk cId="524348413" sldId="2076138520"/>
        </pc:sldMkLst>
      </pc:sldChg>
      <pc:sldChg chg="addSp modSp add mod ord modNotesTx">
        <pc:chgData name="Alan Kleinert" userId="4692da27-1386-4234-aeb4-58b57f4b7fe5" providerId="ADAL" clId="{7F1EF4B9-306E-4030-AC75-A99C57EE5470}" dt="2023-04-27T04:08:27.634" v="4359" actId="20577"/>
        <pc:sldMkLst>
          <pc:docMk/>
          <pc:sldMk cId="1323324421" sldId="2076138520"/>
        </pc:sldMkLst>
        <pc:spChg chg="mod">
          <ac:chgData name="Alan Kleinert" userId="4692da27-1386-4234-aeb4-58b57f4b7fe5" providerId="ADAL" clId="{7F1EF4B9-306E-4030-AC75-A99C57EE5470}" dt="2023-04-27T01:28:08.475" v="2548" actId="20577"/>
          <ac:spMkLst>
            <pc:docMk/>
            <pc:sldMk cId="1323324421" sldId="2076138520"/>
            <ac:spMk id="2" creationId="{E73F336F-6455-C0D0-767D-80402B9889AE}"/>
          </ac:spMkLst>
        </pc:spChg>
        <pc:spChg chg="mod">
          <ac:chgData name="Alan Kleinert" userId="4692da27-1386-4234-aeb4-58b57f4b7fe5" providerId="ADAL" clId="{7F1EF4B9-306E-4030-AC75-A99C57EE5470}" dt="2023-04-27T01:54:47.948" v="2859" actId="20577"/>
          <ac:spMkLst>
            <pc:docMk/>
            <pc:sldMk cId="1323324421" sldId="2076138520"/>
            <ac:spMk id="3" creationId="{EB6A96FD-EE08-AFAD-5DB8-2EC404148889}"/>
          </ac:spMkLst>
        </pc:spChg>
        <pc:picChg chg="add mod">
          <ac:chgData name="Alan Kleinert" userId="4692da27-1386-4234-aeb4-58b57f4b7fe5" providerId="ADAL" clId="{7F1EF4B9-306E-4030-AC75-A99C57EE5470}" dt="2023-04-27T01:35:50.679" v="2642" actId="1076"/>
          <ac:picMkLst>
            <pc:docMk/>
            <pc:sldMk cId="1323324421" sldId="2076138520"/>
            <ac:picMk id="5" creationId="{6BCA399E-B59A-DD6F-2FA8-3958456D5B33}"/>
          </ac:picMkLst>
        </pc:picChg>
      </pc:sldChg>
      <pc:sldChg chg="addSp delSp modSp new del mod">
        <pc:chgData name="Alan Kleinert" userId="4692da27-1386-4234-aeb4-58b57f4b7fe5" providerId="ADAL" clId="{7F1EF4B9-306E-4030-AC75-A99C57EE5470}" dt="2023-04-25T19:43:05.499" v="2287" actId="47"/>
        <pc:sldMkLst>
          <pc:docMk/>
          <pc:sldMk cId="2421478936" sldId="2076138520"/>
        </pc:sldMkLst>
        <pc:spChg chg="mod">
          <ac:chgData name="Alan Kleinert" userId="4692da27-1386-4234-aeb4-58b57f4b7fe5" providerId="ADAL" clId="{7F1EF4B9-306E-4030-AC75-A99C57EE5470}" dt="2023-04-25T17:50:19.769" v="2132" actId="20577"/>
          <ac:spMkLst>
            <pc:docMk/>
            <pc:sldMk cId="2421478936" sldId="2076138520"/>
            <ac:spMk id="2" creationId="{50AFD786-8BE7-7662-E2D5-5A38091E36B4}"/>
          </ac:spMkLst>
        </pc:spChg>
        <pc:spChg chg="del">
          <ac:chgData name="Alan Kleinert" userId="4692da27-1386-4234-aeb4-58b57f4b7fe5" providerId="ADAL" clId="{7F1EF4B9-306E-4030-AC75-A99C57EE5470}" dt="2023-04-25T17:49:56.794" v="2097" actId="478"/>
          <ac:spMkLst>
            <pc:docMk/>
            <pc:sldMk cId="2421478936" sldId="2076138520"/>
            <ac:spMk id="3" creationId="{D59654CB-5190-055E-8775-6A89EA726218}"/>
          </ac:spMkLst>
        </pc:spChg>
        <pc:picChg chg="add del">
          <ac:chgData name="Alan Kleinert" userId="4692da27-1386-4234-aeb4-58b57f4b7fe5" providerId="ADAL" clId="{7F1EF4B9-306E-4030-AC75-A99C57EE5470}" dt="2023-04-25T17:50:05.382" v="2099" actId="478"/>
          <ac:picMkLst>
            <pc:docMk/>
            <pc:sldMk cId="2421478936" sldId="2076138520"/>
            <ac:picMk id="5" creationId="{4E4962BD-DCA2-B410-984F-2BF6476A41D0}"/>
          </ac:picMkLst>
        </pc:picChg>
        <pc:picChg chg="add mod">
          <ac:chgData name="Alan Kleinert" userId="4692da27-1386-4234-aeb4-58b57f4b7fe5" providerId="ADAL" clId="{7F1EF4B9-306E-4030-AC75-A99C57EE5470}" dt="2023-04-25T17:50:12.017" v="2103" actId="1076"/>
          <ac:picMkLst>
            <pc:docMk/>
            <pc:sldMk cId="2421478936" sldId="2076138520"/>
            <ac:picMk id="7" creationId="{ED44279B-2CC7-C81C-DA42-EDEAB60980FB}"/>
          </ac:picMkLst>
        </pc:picChg>
      </pc:sldChg>
      <pc:sldChg chg="new del">
        <pc:chgData name="Alan Kleinert" userId="4692da27-1386-4234-aeb4-58b57f4b7fe5" providerId="ADAL" clId="{7F1EF4B9-306E-4030-AC75-A99C57EE5470}" dt="2023-04-25T17:45:13.717" v="2095" actId="47"/>
        <pc:sldMkLst>
          <pc:docMk/>
          <pc:sldMk cId="34341789" sldId="2076138521"/>
        </pc:sldMkLst>
      </pc:sldChg>
      <pc:sldChg chg="new del">
        <pc:chgData name="Alan Kleinert" userId="4692da27-1386-4234-aeb4-58b57f4b7fe5" providerId="ADAL" clId="{7F1EF4B9-306E-4030-AC75-A99C57EE5470}" dt="2023-04-25T17:45:13.717" v="2095" actId="47"/>
        <pc:sldMkLst>
          <pc:docMk/>
          <pc:sldMk cId="1997692692" sldId="2076138522"/>
        </pc:sldMkLst>
      </pc:sldChg>
      <pc:sldChg chg="new del">
        <pc:chgData name="Alan Kleinert" userId="4692da27-1386-4234-aeb4-58b57f4b7fe5" providerId="ADAL" clId="{7F1EF4B9-306E-4030-AC75-A99C57EE5470}" dt="2023-04-25T17:45:13.717" v="2095" actId="47"/>
        <pc:sldMkLst>
          <pc:docMk/>
          <pc:sldMk cId="4138470941" sldId="2076138523"/>
        </pc:sldMkLst>
      </pc:sldChg>
      <pc:sldChg chg="new del">
        <pc:chgData name="Alan Kleinert" userId="4692da27-1386-4234-aeb4-58b57f4b7fe5" providerId="ADAL" clId="{7F1EF4B9-306E-4030-AC75-A99C57EE5470}" dt="2023-04-25T17:45:13.717" v="2095" actId="47"/>
        <pc:sldMkLst>
          <pc:docMk/>
          <pc:sldMk cId="420232987" sldId="2076138524"/>
        </pc:sldMkLst>
      </pc:sldChg>
      <pc:sldChg chg="new del">
        <pc:chgData name="Alan Kleinert" userId="4692da27-1386-4234-aeb4-58b57f4b7fe5" providerId="ADAL" clId="{7F1EF4B9-306E-4030-AC75-A99C57EE5470}" dt="2023-04-25T17:45:13.717" v="2095" actId="47"/>
        <pc:sldMkLst>
          <pc:docMk/>
          <pc:sldMk cId="3086131998" sldId="2076138525"/>
        </pc:sldMkLst>
      </pc:sldChg>
      <pc:sldChg chg="new del">
        <pc:chgData name="Alan Kleinert" userId="4692da27-1386-4234-aeb4-58b57f4b7fe5" providerId="ADAL" clId="{7F1EF4B9-306E-4030-AC75-A99C57EE5470}" dt="2023-04-25T17:45:13.717" v="2095" actId="47"/>
        <pc:sldMkLst>
          <pc:docMk/>
          <pc:sldMk cId="180606925" sldId="2076138526"/>
        </pc:sldMkLst>
      </pc:sldChg>
      <pc:sldChg chg="new del">
        <pc:chgData name="Alan Kleinert" userId="4692da27-1386-4234-aeb4-58b57f4b7fe5" providerId="ADAL" clId="{7F1EF4B9-306E-4030-AC75-A99C57EE5470}" dt="2023-04-25T17:45:13.717" v="2095" actId="47"/>
        <pc:sldMkLst>
          <pc:docMk/>
          <pc:sldMk cId="2467523894" sldId="2076138527"/>
        </pc:sldMkLst>
      </pc:sldChg>
      <pc:sldChg chg="new del">
        <pc:chgData name="Alan Kleinert" userId="4692da27-1386-4234-aeb4-58b57f4b7fe5" providerId="ADAL" clId="{7F1EF4B9-306E-4030-AC75-A99C57EE5470}" dt="2023-04-25T17:45:13.717" v="2095" actId="47"/>
        <pc:sldMkLst>
          <pc:docMk/>
          <pc:sldMk cId="37362760" sldId="2076138528"/>
        </pc:sldMkLst>
      </pc:sldChg>
      <pc:sldChg chg="new del">
        <pc:chgData name="Alan Kleinert" userId="4692da27-1386-4234-aeb4-58b57f4b7fe5" providerId="ADAL" clId="{7F1EF4B9-306E-4030-AC75-A99C57EE5470}" dt="2023-04-25T17:45:13.717" v="2095" actId="47"/>
        <pc:sldMkLst>
          <pc:docMk/>
          <pc:sldMk cId="538170995" sldId="2076138529"/>
        </pc:sldMkLst>
      </pc:sldChg>
      <pc:sldChg chg="new del">
        <pc:chgData name="Alan Kleinert" userId="4692da27-1386-4234-aeb4-58b57f4b7fe5" providerId="ADAL" clId="{7F1EF4B9-306E-4030-AC75-A99C57EE5470}" dt="2023-04-25T17:45:13.717" v="2095" actId="47"/>
        <pc:sldMkLst>
          <pc:docMk/>
          <pc:sldMk cId="2899090728" sldId="2076138530"/>
        </pc:sldMkLst>
      </pc:sldChg>
      <pc:sldChg chg="new del">
        <pc:chgData name="Alan Kleinert" userId="4692da27-1386-4234-aeb4-58b57f4b7fe5" providerId="ADAL" clId="{7F1EF4B9-306E-4030-AC75-A99C57EE5470}" dt="2023-04-25T17:45:13.717" v="2095" actId="47"/>
        <pc:sldMkLst>
          <pc:docMk/>
          <pc:sldMk cId="1159354660" sldId="2076138531"/>
        </pc:sldMkLst>
      </pc:sldChg>
      <pc:sldChg chg="new del">
        <pc:chgData name="Alan Kleinert" userId="4692da27-1386-4234-aeb4-58b57f4b7fe5" providerId="ADAL" clId="{7F1EF4B9-306E-4030-AC75-A99C57EE5470}" dt="2023-04-25T17:45:13.717" v="2095" actId="47"/>
        <pc:sldMkLst>
          <pc:docMk/>
          <pc:sldMk cId="3112451290" sldId="2076138532"/>
        </pc:sldMkLst>
      </pc:sldChg>
      <pc:sldChg chg="new del">
        <pc:chgData name="Alan Kleinert" userId="4692da27-1386-4234-aeb4-58b57f4b7fe5" providerId="ADAL" clId="{7F1EF4B9-306E-4030-AC75-A99C57EE5470}" dt="2023-04-25T17:45:13.717" v="2095" actId="47"/>
        <pc:sldMkLst>
          <pc:docMk/>
          <pc:sldMk cId="2521175760" sldId="2076138533"/>
        </pc:sldMkLst>
      </pc:sldChg>
      <pc:sldChg chg="new del">
        <pc:chgData name="Alan Kleinert" userId="4692da27-1386-4234-aeb4-58b57f4b7fe5" providerId="ADAL" clId="{7F1EF4B9-306E-4030-AC75-A99C57EE5470}" dt="2023-04-25T17:45:13.717" v="2095" actId="47"/>
        <pc:sldMkLst>
          <pc:docMk/>
          <pc:sldMk cId="1972916319" sldId="2076138534"/>
        </pc:sldMkLst>
      </pc:sldChg>
      <pc:sldChg chg="new del">
        <pc:chgData name="Alan Kleinert" userId="4692da27-1386-4234-aeb4-58b57f4b7fe5" providerId="ADAL" clId="{7F1EF4B9-306E-4030-AC75-A99C57EE5470}" dt="2023-04-25T17:45:13.717" v="2095" actId="47"/>
        <pc:sldMkLst>
          <pc:docMk/>
          <pc:sldMk cId="3333627340" sldId="2076138535"/>
        </pc:sldMkLst>
      </pc:sldChg>
      <pc:sldChg chg="new del">
        <pc:chgData name="Alan Kleinert" userId="4692da27-1386-4234-aeb4-58b57f4b7fe5" providerId="ADAL" clId="{7F1EF4B9-306E-4030-AC75-A99C57EE5470}" dt="2023-04-25T17:45:13.717" v="2095" actId="47"/>
        <pc:sldMkLst>
          <pc:docMk/>
          <pc:sldMk cId="3314174763" sldId="2076138536"/>
        </pc:sldMkLst>
      </pc:sldChg>
      <pc:sldChg chg="new del">
        <pc:chgData name="Alan Kleinert" userId="4692da27-1386-4234-aeb4-58b57f4b7fe5" providerId="ADAL" clId="{7F1EF4B9-306E-4030-AC75-A99C57EE5470}" dt="2023-04-25T17:45:13.717" v="2095" actId="47"/>
        <pc:sldMkLst>
          <pc:docMk/>
          <pc:sldMk cId="3446436696" sldId="2076138537"/>
        </pc:sldMkLst>
      </pc:sldChg>
      <pc:sldChg chg="new del">
        <pc:chgData name="Alan Kleinert" userId="4692da27-1386-4234-aeb4-58b57f4b7fe5" providerId="ADAL" clId="{7F1EF4B9-306E-4030-AC75-A99C57EE5470}" dt="2023-04-25T17:45:13.717" v="2095" actId="47"/>
        <pc:sldMkLst>
          <pc:docMk/>
          <pc:sldMk cId="2443035161" sldId="2076138538"/>
        </pc:sldMkLst>
      </pc:sldChg>
      <pc:sldChg chg="new del">
        <pc:chgData name="Alan Kleinert" userId="4692da27-1386-4234-aeb4-58b57f4b7fe5" providerId="ADAL" clId="{7F1EF4B9-306E-4030-AC75-A99C57EE5470}" dt="2023-04-25T17:45:13.717" v="2095" actId="47"/>
        <pc:sldMkLst>
          <pc:docMk/>
          <pc:sldMk cId="3408588671" sldId="2076138539"/>
        </pc:sldMkLst>
      </pc:sldChg>
      <pc:sldChg chg="new del">
        <pc:chgData name="Alan Kleinert" userId="4692da27-1386-4234-aeb4-58b57f4b7fe5" providerId="ADAL" clId="{7F1EF4B9-306E-4030-AC75-A99C57EE5470}" dt="2023-04-25T17:45:13.717" v="2095" actId="47"/>
        <pc:sldMkLst>
          <pc:docMk/>
          <pc:sldMk cId="4075341079" sldId="2076138540"/>
        </pc:sldMkLst>
      </pc:sldChg>
      <pc:sldChg chg="new del">
        <pc:chgData name="Alan Kleinert" userId="4692da27-1386-4234-aeb4-58b57f4b7fe5" providerId="ADAL" clId="{7F1EF4B9-306E-4030-AC75-A99C57EE5470}" dt="2023-04-25T17:45:13.717" v="2095" actId="47"/>
        <pc:sldMkLst>
          <pc:docMk/>
          <pc:sldMk cId="3388521908" sldId="2076138541"/>
        </pc:sldMkLst>
      </pc:sldChg>
      <pc:sldChg chg="new del">
        <pc:chgData name="Alan Kleinert" userId="4692da27-1386-4234-aeb4-58b57f4b7fe5" providerId="ADAL" clId="{7F1EF4B9-306E-4030-AC75-A99C57EE5470}" dt="2023-04-25T17:45:13.717" v="2095" actId="47"/>
        <pc:sldMkLst>
          <pc:docMk/>
          <pc:sldMk cId="3061271657" sldId="2076138542"/>
        </pc:sldMkLst>
      </pc:sldChg>
      <pc:sldChg chg="new del">
        <pc:chgData name="Alan Kleinert" userId="4692da27-1386-4234-aeb4-58b57f4b7fe5" providerId="ADAL" clId="{7F1EF4B9-306E-4030-AC75-A99C57EE5470}" dt="2023-04-25T17:45:13.717" v="2095" actId="47"/>
        <pc:sldMkLst>
          <pc:docMk/>
          <pc:sldMk cId="3467976212" sldId="2076138543"/>
        </pc:sldMkLst>
      </pc:sldChg>
      <pc:sldChg chg="new del">
        <pc:chgData name="Alan Kleinert" userId="4692da27-1386-4234-aeb4-58b57f4b7fe5" providerId="ADAL" clId="{7F1EF4B9-306E-4030-AC75-A99C57EE5470}" dt="2023-04-25T17:45:13.717" v="2095" actId="47"/>
        <pc:sldMkLst>
          <pc:docMk/>
          <pc:sldMk cId="1577221465" sldId="2076138544"/>
        </pc:sldMkLst>
      </pc:sldChg>
      <pc:sldChg chg="new del">
        <pc:chgData name="Alan Kleinert" userId="4692da27-1386-4234-aeb4-58b57f4b7fe5" providerId="ADAL" clId="{7F1EF4B9-306E-4030-AC75-A99C57EE5470}" dt="2023-04-25T17:45:13.717" v="2095" actId="47"/>
        <pc:sldMkLst>
          <pc:docMk/>
          <pc:sldMk cId="2793387647" sldId="2076138545"/>
        </pc:sldMkLst>
      </pc:sldChg>
      <pc:sldChg chg="new del">
        <pc:chgData name="Alan Kleinert" userId="4692da27-1386-4234-aeb4-58b57f4b7fe5" providerId="ADAL" clId="{7F1EF4B9-306E-4030-AC75-A99C57EE5470}" dt="2023-04-25T17:45:13.717" v="2095" actId="47"/>
        <pc:sldMkLst>
          <pc:docMk/>
          <pc:sldMk cId="2582790268" sldId="2076138546"/>
        </pc:sldMkLst>
      </pc:sldChg>
      <pc:sldChg chg="new del">
        <pc:chgData name="Alan Kleinert" userId="4692da27-1386-4234-aeb4-58b57f4b7fe5" providerId="ADAL" clId="{7F1EF4B9-306E-4030-AC75-A99C57EE5470}" dt="2023-04-25T17:45:13.717" v="2095" actId="47"/>
        <pc:sldMkLst>
          <pc:docMk/>
          <pc:sldMk cId="4063857143" sldId="2076138547"/>
        </pc:sldMkLst>
      </pc:sldChg>
      <pc:sldChg chg="new del">
        <pc:chgData name="Alan Kleinert" userId="4692da27-1386-4234-aeb4-58b57f4b7fe5" providerId="ADAL" clId="{7F1EF4B9-306E-4030-AC75-A99C57EE5470}" dt="2023-04-25T17:45:13.717" v="2095" actId="47"/>
        <pc:sldMkLst>
          <pc:docMk/>
          <pc:sldMk cId="3946785806" sldId="2076138548"/>
        </pc:sldMkLst>
      </pc:sldChg>
      <pc:sldChg chg="new del">
        <pc:chgData name="Alan Kleinert" userId="4692da27-1386-4234-aeb4-58b57f4b7fe5" providerId="ADAL" clId="{7F1EF4B9-306E-4030-AC75-A99C57EE5470}" dt="2023-04-25T17:45:13.717" v="2095" actId="47"/>
        <pc:sldMkLst>
          <pc:docMk/>
          <pc:sldMk cId="3020126406" sldId="2076138549"/>
        </pc:sldMkLst>
      </pc:sldChg>
      <pc:sldChg chg="new del">
        <pc:chgData name="Alan Kleinert" userId="4692da27-1386-4234-aeb4-58b57f4b7fe5" providerId="ADAL" clId="{7F1EF4B9-306E-4030-AC75-A99C57EE5470}" dt="2023-04-25T17:45:13.717" v="2095" actId="47"/>
        <pc:sldMkLst>
          <pc:docMk/>
          <pc:sldMk cId="1884653347" sldId="2076138550"/>
        </pc:sldMkLst>
      </pc:sldChg>
      <pc:sldChg chg="new del">
        <pc:chgData name="Alan Kleinert" userId="4692da27-1386-4234-aeb4-58b57f4b7fe5" providerId="ADAL" clId="{7F1EF4B9-306E-4030-AC75-A99C57EE5470}" dt="2023-04-25T17:45:13.717" v="2095" actId="47"/>
        <pc:sldMkLst>
          <pc:docMk/>
          <pc:sldMk cId="402553284" sldId="2076138551"/>
        </pc:sldMkLst>
      </pc:sldChg>
      <pc:sldChg chg="new del">
        <pc:chgData name="Alan Kleinert" userId="4692da27-1386-4234-aeb4-58b57f4b7fe5" providerId="ADAL" clId="{7F1EF4B9-306E-4030-AC75-A99C57EE5470}" dt="2023-04-25T17:45:13.717" v="2095" actId="47"/>
        <pc:sldMkLst>
          <pc:docMk/>
          <pc:sldMk cId="4034382528" sldId="2076138552"/>
        </pc:sldMkLst>
      </pc:sldChg>
      <pc:sldChg chg="new del">
        <pc:chgData name="Alan Kleinert" userId="4692da27-1386-4234-aeb4-58b57f4b7fe5" providerId="ADAL" clId="{7F1EF4B9-306E-4030-AC75-A99C57EE5470}" dt="2023-04-25T17:45:13.717" v="2095" actId="47"/>
        <pc:sldMkLst>
          <pc:docMk/>
          <pc:sldMk cId="3890387154" sldId="2076138553"/>
        </pc:sldMkLst>
      </pc:sldChg>
      <pc:sldChg chg="new del">
        <pc:chgData name="Alan Kleinert" userId="4692da27-1386-4234-aeb4-58b57f4b7fe5" providerId="ADAL" clId="{7F1EF4B9-306E-4030-AC75-A99C57EE5470}" dt="2023-04-25T17:45:13.717" v="2095" actId="47"/>
        <pc:sldMkLst>
          <pc:docMk/>
          <pc:sldMk cId="3586191921" sldId="2076138554"/>
        </pc:sldMkLst>
      </pc:sldChg>
      <pc:sldChg chg="new del">
        <pc:chgData name="Alan Kleinert" userId="4692da27-1386-4234-aeb4-58b57f4b7fe5" providerId="ADAL" clId="{7F1EF4B9-306E-4030-AC75-A99C57EE5470}" dt="2023-04-25T17:45:13.717" v="2095" actId="47"/>
        <pc:sldMkLst>
          <pc:docMk/>
          <pc:sldMk cId="2890150121" sldId="2076138555"/>
        </pc:sldMkLst>
      </pc:sldChg>
      <pc:sldChg chg="new del">
        <pc:chgData name="Alan Kleinert" userId="4692da27-1386-4234-aeb4-58b57f4b7fe5" providerId="ADAL" clId="{7F1EF4B9-306E-4030-AC75-A99C57EE5470}" dt="2023-04-25T17:45:13.717" v="2095" actId="47"/>
        <pc:sldMkLst>
          <pc:docMk/>
          <pc:sldMk cId="3690053383" sldId="2076138556"/>
        </pc:sldMkLst>
      </pc:sldChg>
      <pc:sldChg chg="new del">
        <pc:chgData name="Alan Kleinert" userId="4692da27-1386-4234-aeb4-58b57f4b7fe5" providerId="ADAL" clId="{7F1EF4B9-306E-4030-AC75-A99C57EE5470}" dt="2023-04-25T17:45:13.717" v="2095" actId="47"/>
        <pc:sldMkLst>
          <pc:docMk/>
          <pc:sldMk cId="2613027221" sldId="2076138557"/>
        </pc:sldMkLst>
      </pc:sldChg>
      <pc:sldChg chg="new del">
        <pc:chgData name="Alan Kleinert" userId="4692da27-1386-4234-aeb4-58b57f4b7fe5" providerId="ADAL" clId="{7F1EF4B9-306E-4030-AC75-A99C57EE5470}" dt="2023-04-25T17:45:13.717" v="2095" actId="47"/>
        <pc:sldMkLst>
          <pc:docMk/>
          <pc:sldMk cId="1414693450" sldId="2076138558"/>
        </pc:sldMkLst>
      </pc:sldChg>
      <pc:sldChg chg="new del">
        <pc:chgData name="Alan Kleinert" userId="4692da27-1386-4234-aeb4-58b57f4b7fe5" providerId="ADAL" clId="{7F1EF4B9-306E-4030-AC75-A99C57EE5470}" dt="2023-04-25T17:45:13.717" v="2095" actId="47"/>
        <pc:sldMkLst>
          <pc:docMk/>
          <pc:sldMk cId="184307114" sldId="2076138559"/>
        </pc:sldMkLst>
      </pc:sldChg>
      <pc:sldChg chg="new del">
        <pc:chgData name="Alan Kleinert" userId="4692da27-1386-4234-aeb4-58b57f4b7fe5" providerId="ADAL" clId="{7F1EF4B9-306E-4030-AC75-A99C57EE5470}" dt="2023-04-25T17:45:13.717" v="2095" actId="47"/>
        <pc:sldMkLst>
          <pc:docMk/>
          <pc:sldMk cId="3387146080" sldId="2076138560"/>
        </pc:sldMkLst>
      </pc:sldChg>
      <pc:sldChg chg="new del">
        <pc:chgData name="Alan Kleinert" userId="4692da27-1386-4234-aeb4-58b57f4b7fe5" providerId="ADAL" clId="{7F1EF4B9-306E-4030-AC75-A99C57EE5470}" dt="2023-04-25T17:45:13.717" v="2095" actId="47"/>
        <pc:sldMkLst>
          <pc:docMk/>
          <pc:sldMk cId="3784675603" sldId="2076138561"/>
        </pc:sldMkLst>
      </pc:sldChg>
      <pc:sldChg chg="new del">
        <pc:chgData name="Alan Kleinert" userId="4692da27-1386-4234-aeb4-58b57f4b7fe5" providerId="ADAL" clId="{7F1EF4B9-306E-4030-AC75-A99C57EE5470}" dt="2023-04-25T17:45:13.717" v="2095" actId="47"/>
        <pc:sldMkLst>
          <pc:docMk/>
          <pc:sldMk cId="3256212588" sldId="2076138562"/>
        </pc:sldMkLst>
      </pc:sldChg>
      <pc:sldChg chg="new del">
        <pc:chgData name="Alan Kleinert" userId="4692da27-1386-4234-aeb4-58b57f4b7fe5" providerId="ADAL" clId="{7F1EF4B9-306E-4030-AC75-A99C57EE5470}" dt="2023-04-25T17:45:13.717" v="2095" actId="47"/>
        <pc:sldMkLst>
          <pc:docMk/>
          <pc:sldMk cId="23231274" sldId="2076138563"/>
        </pc:sldMkLst>
      </pc:sldChg>
      <pc:sldChg chg="new del">
        <pc:chgData name="Alan Kleinert" userId="4692da27-1386-4234-aeb4-58b57f4b7fe5" providerId="ADAL" clId="{7F1EF4B9-306E-4030-AC75-A99C57EE5470}" dt="2023-04-25T17:45:13.717" v="2095" actId="47"/>
        <pc:sldMkLst>
          <pc:docMk/>
          <pc:sldMk cId="1100839890" sldId="2076138564"/>
        </pc:sldMkLst>
      </pc:sldChg>
      <pc:sldChg chg="new del">
        <pc:chgData name="Alan Kleinert" userId="4692da27-1386-4234-aeb4-58b57f4b7fe5" providerId="ADAL" clId="{7F1EF4B9-306E-4030-AC75-A99C57EE5470}" dt="2023-04-25T17:45:13.717" v="2095" actId="47"/>
        <pc:sldMkLst>
          <pc:docMk/>
          <pc:sldMk cId="3336449609" sldId="2076138565"/>
        </pc:sldMkLst>
      </pc:sldChg>
      <pc:sldChg chg="new del">
        <pc:chgData name="Alan Kleinert" userId="4692da27-1386-4234-aeb4-58b57f4b7fe5" providerId="ADAL" clId="{7F1EF4B9-306E-4030-AC75-A99C57EE5470}" dt="2023-04-25T17:45:13.717" v="2095" actId="47"/>
        <pc:sldMkLst>
          <pc:docMk/>
          <pc:sldMk cId="1538027978" sldId="2076138566"/>
        </pc:sldMkLst>
      </pc:sldChg>
      <pc:sldChg chg="new del">
        <pc:chgData name="Alan Kleinert" userId="4692da27-1386-4234-aeb4-58b57f4b7fe5" providerId="ADAL" clId="{7F1EF4B9-306E-4030-AC75-A99C57EE5470}" dt="2023-04-25T17:45:13.717" v="2095" actId="47"/>
        <pc:sldMkLst>
          <pc:docMk/>
          <pc:sldMk cId="2830192310" sldId="2076138567"/>
        </pc:sldMkLst>
      </pc:sldChg>
      <pc:sldChg chg="new del">
        <pc:chgData name="Alan Kleinert" userId="4692da27-1386-4234-aeb4-58b57f4b7fe5" providerId="ADAL" clId="{7F1EF4B9-306E-4030-AC75-A99C57EE5470}" dt="2023-04-25T17:45:13.717" v="2095" actId="47"/>
        <pc:sldMkLst>
          <pc:docMk/>
          <pc:sldMk cId="3827593212" sldId="2076138568"/>
        </pc:sldMkLst>
      </pc:sldChg>
      <pc:sldChg chg="new del">
        <pc:chgData name="Alan Kleinert" userId="4692da27-1386-4234-aeb4-58b57f4b7fe5" providerId="ADAL" clId="{7F1EF4B9-306E-4030-AC75-A99C57EE5470}" dt="2023-04-25T17:45:13.717" v="2095" actId="47"/>
        <pc:sldMkLst>
          <pc:docMk/>
          <pc:sldMk cId="3293666698" sldId="2076138569"/>
        </pc:sldMkLst>
      </pc:sldChg>
      <pc:sldChg chg="new del">
        <pc:chgData name="Alan Kleinert" userId="4692da27-1386-4234-aeb4-58b57f4b7fe5" providerId="ADAL" clId="{7F1EF4B9-306E-4030-AC75-A99C57EE5470}" dt="2023-04-25T17:45:13.717" v="2095" actId="47"/>
        <pc:sldMkLst>
          <pc:docMk/>
          <pc:sldMk cId="4155678602" sldId="2076138570"/>
        </pc:sldMkLst>
      </pc:sldChg>
      <pc:sldChg chg="new del">
        <pc:chgData name="Alan Kleinert" userId="4692da27-1386-4234-aeb4-58b57f4b7fe5" providerId="ADAL" clId="{7F1EF4B9-306E-4030-AC75-A99C57EE5470}" dt="2023-04-25T17:45:13.717" v="2095" actId="47"/>
        <pc:sldMkLst>
          <pc:docMk/>
          <pc:sldMk cId="2731226564" sldId="2076138571"/>
        </pc:sldMkLst>
      </pc:sldChg>
      <pc:sldChg chg="new del">
        <pc:chgData name="Alan Kleinert" userId="4692da27-1386-4234-aeb4-58b57f4b7fe5" providerId="ADAL" clId="{7F1EF4B9-306E-4030-AC75-A99C57EE5470}" dt="2023-04-25T17:45:13.717" v="2095" actId="47"/>
        <pc:sldMkLst>
          <pc:docMk/>
          <pc:sldMk cId="4157929719" sldId="2076138572"/>
        </pc:sldMkLst>
      </pc:sldChg>
      <pc:sldChg chg="new del">
        <pc:chgData name="Alan Kleinert" userId="4692da27-1386-4234-aeb4-58b57f4b7fe5" providerId="ADAL" clId="{7F1EF4B9-306E-4030-AC75-A99C57EE5470}" dt="2023-04-25T17:45:13.717" v="2095" actId="47"/>
        <pc:sldMkLst>
          <pc:docMk/>
          <pc:sldMk cId="2253743924" sldId="2076138573"/>
        </pc:sldMkLst>
      </pc:sldChg>
      <pc:sldChg chg="new del">
        <pc:chgData name="Alan Kleinert" userId="4692da27-1386-4234-aeb4-58b57f4b7fe5" providerId="ADAL" clId="{7F1EF4B9-306E-4030-AC75-A99C57EE5470}" dt="2023-04-25T17:45:13.717" v="2095" actId="47"/>
        <pc:sldMkLst>
          <pc:docMk/>
          <pc:sldMk cId="574239883" sldId="2076138574"/>
        </pc:sldMkLst>
      </pc:sldChg>
      <pc:sldChg chg="new del">
        <pc:chgData name="Alan Kleinert" userId="4692da27-1386-4234-aeb4-58b57f4b7fe5" providerId="ADAL" clId="{7F1EF4B9-306E-4030-AC75-A99C57EE5470}" dt="2023-04-25T17:45:13.717" v="2095" actId="47"/>
        <pc:sldMkLst>
          <pc:docMk/>
          <pc:sldMk cId="1902123084" sldId="2076138575"/>
        </pc:sldMkLst>
      </pc:sldChg>
      <pc:sldChg chg="new del">
        <pc:chgData name="Alan Kleinert" userId="4692da27-1386-4234-aeb4-58b57f4b7fe5" providerId="ADAL" clId="{7F1EF4B9-306E-4030-AC75-A99C57EE5470}" dt="2023-04-25T17:45:13.717" v="2095" actId="47"/>
        <pc:sldMkLst>
          <pc:docMk/>
          <pc:sldMk cId="3607135505" sldId="2076138576"/>
        </pc:sldMkLst>
      </pc:sldChg>
      <pc:sldChg chg="new del">
        <pc:chgData name="Alan Kleinert" userId="4692da27-1386-4234-aeb4-58b57f4b7fe5" providerId="ADAL" clId="{7F1EF4B9-306E-4030-AC75-A99C57EE5470}" dt="2023-04-25T17:45:13.717" v="2095" actId="47"/>
        <pc:sldMkLst>
          <pc:docMk/>
          <pc:sldMk cId="3892776920" sldId="2076138577"/>
        </pc:sldMkLst>
      </pc:sldChg>
      <pc:sldChg chg="new del">
        <pc:chgData name="Alan Kleinert" userId="4692da27-1386-4234-aeb4-58b57f4b7fe5" providerId="ADAL" clId="{7F1EF4B9-306E-4030-AC75-A99C57EE5470}" dt="2023-04-25T17:45:13.717" v="2095" actId="47"/>
        <pc:sldMkLst>
          <pc:docMk/>
          <pc:sldMk cId="3791109839" sldId="2076138578"/>
        </pc:sldMkLst>
      </pc:sldChg>
      <pc:sldChg chg="new del">
        <pc:chgData name="Alan Kleinert" userId="4692da27-1386-4234-aeb4-58b57f4b7fe5" providerId="ADAL" clId="{7F1EF4B9-306E-4030-AC75-A99C57EE5470}" dt="2023-04-25T17:45:13.717" v="2095" actId="47"/>
        <pc:sldMkLst>
          <pc:docMk/>
          <pc:sldMk cId="4250065052" sldId="2076138579"/>
        </pc:sldMkLst>
      </pc:sldChg>
      <pc:sldChg chg="new del">
        <pc:chgData name="Alan Kleinert" userId="4692da27-1386-4234-aeb4-58b57f4b7fe5" providerId="ADAL" clId="{7F1EF4B9-306E-4030-AC75-A99C57EE5470}" dt="2023-04-25T17:45:13.717" v="2095" actId="47"/>
        <pc:sldMkLst>
          <pc:docMk/>
          <pc:sldMk cId="1175068179" sldId="2076138580"/>
        </pc:sldMkLst>
      </pc:sldChg>
      <pc:sldChg chg="new del">
        <pc:chgData name="Alan Kleinert" userId="4692da27-1386-4234-aeb4-58b57f4b7fe5" providerId="ADAL" clId="{7F1EF4B9-306E-4030-AC75-A99C57EE5470}" dt="2023-04-25T17:45:13.717" v="2095" actId="47"/>
        <pc:sldMkLst>
          <pc:docMk/>
          <pc:sldMk cId="3905433697" sldId="2076138581"/>
        </pc:sldMkLst>
      </pc:sldChg>
      <pc:sldChg chg="new del">
        <pc:chgData name="Alan Kleinert" userId="4692da27-1386-4234-aeb4-58b57f4b7fe5" providerId="ADAL" clId="{7F1EF4B9-306E-4030-AC75-A99C57EE5470}" dt="2023-04-25T17:45:13.717" v="2095" actId="47"/>
        <pc:sldMkLst>
          <pc:docMk/>
          <pc:sldMk cId="2252988503" sldId="2076138582"/>
        </pc:sldMkLst>
      </pc:sldChg>
      <pc:sldChg chg="new del">
        <pc:chgData name="Alan Kleinert" userId="4692da27-1386-4234-aeb4-58b57f4b7fe5" providerId="ADAL" clId="{7F1EF4B9-306E-4030-AC75-A99C57EE5470}" dt="2023-04-25T17:45:13.717" v="2095" actId="47"/>
        <pc:sldMkLst>
          <pc:docMk/>
          <pc:sldMk cId="3826707936" sldId="2076138583"/>
        </pc:sldMkLst>
      </pc:sldChg>
      <pc:sldChg chg="new del">
        <pc:chgData name="Alan Kleinert" userId="4692da27-1386-4234-aeb4-58b57f4b7fe5" providerId="ADAL" clId="{7F1EF4B9-306E-4030-AC75-A99C57EE5470}" dt="2023-04-25T17:45:13.717" v="2095" actId="47"/>
        <pc:sldMkLst>
          <pc:docMk/>
          <pc:sldMk cId="1616711426" sldId="2076138584"/>
        </pc:sldMkLst>
      </pc:sldChg>
      <pc:sldChg chg="new del">
        <pc:chgData name="Alan Kleinert" userId="4692da27-1386-4234-aeb4-58b57f4b7fe5" providerId="ADAL" clId="{7F1EF4B9-306E-4030-AC75-A99C57EE5470}" dt="2023-04-25T17:45:13.717" v="2095" actId="47"/>
        <pc:sldMkLst>
          <pc:docMk/>
          <pc:sldMk cId="1544165110" sldId="2076138585"/>
        </pc:sldMkLst>
      </pc:sldChg>
      <pc:sldChg chg="new del">
        <pc:chgData name="Alan Kleinert" userId="4692da27-1386-4234-aeb4-58b57f4b7fe5" providerId="ADAL" clId="{7F1EF4B9-306E-4030-AC75-A99C57EE5470}" dt="2023-04-25T17:45:13.717" v="2095" actId="47"/>
        <pc:sldMkLst>
          <pc:docMk/>
          <pc:sldMk cId="1640342616" sldId="2076138586"/>
        </pc:sldMkLst>
      </pc:sldChg>
      <pc:sldChg chg="new del">
        <pc:chgData name="Alan Kleinert" userId="4692da27-1386-4234-aeb4-58b57f4b7fe5" providerId="ADAL" clId="{7F1EF4B9-306E-4030-AC75-A99C57EE5470}" dt="2023-04-25T17:45:13.717" v="2095" actId="47"/>
        <pc:sldMkLst>
          <pc:docMk/>
          <pc:sldMk cId="56094831" sldId="2076138587"/>
        </pc:sldMkLst>
      </pc:sldChg>
      <pc:sldChg chg="new del">
        <pc:chgData name="Alan Kleinert" userId="4692da27-1386-4234-aeb4-58b57f4b7fe5" providerId="ADAL" clId="{7F1EF4B9-306E-4030-AC75-A99C57EE5470}" dt="2023-04-25T17:45:13.717" v="2095" actId="47"/>
        <pc:sldMkLst>
          <pc:docMk/>
          <pc:sldMk cId="3463614102" sldId="2076138588"/>
        </pc:sldMkLst>
      </pc:sldChg>
      <pc:sldChg chg="new del">
        <pc:chgData name="Alan Kleinert" userId="4692da27-1386-4234-aeb4-58b57f4b7fe5" providerId="ADAL" clId="{7F1EF4B9-306E-4030-AC75-A99C57EE5470}" dt="2023-04-25T17:45:13.717" v="2095" actId="47"/>
        <pc:sldMkLst>
          <pc:docMk/>
          <pc:sldMk cId="420637513" sldId="2076138589"/>
        </pc:sldMkLst>
      </pc:sldChg>
      <pc:sldChg chg="new del">
        <pc:chgData name="Alan Kleinert" userId="4692da27-1386-4234-aeb4-58b57f4b7fe5" providerId="ADAL" clId="{7F1EF4B9-306E-4030-AC75-A99C57EE5470}" dt="2023-04-25T17:45:13.717" v="2095" actId="47"/>
        <pc:sldMkLst>
          <pc:docMk/>
          <pc:sldMk cId="3528715875" sldId="2076138590"/>
        </pc:sldMkLst>
      </pc:sldChg>
      <pc:sldChg chg="new del">
        <pc:chgData name="Alan Kleinert" userId="4692da27-1386-4234-aeb4-58b57f4b7fe5" providerId="ADAL" clId="{7F1EF4B9-306E-4030-AC75-A99C57EE5470}" dt="2023-04-25T17:45:13.717" v="2095" actId="47"/>
        <pc:sldMkLst>
          <pc:docMk/>
          <pc:sldMk cId="2191160813" sldId="2076138591"/>
        </pc:sldMkLst>
      </pc:sldChg>
      <pc:sldChg chg="new del">
        <pc:chgData name="Alan Kleinert" userId="4692da27-1386-4234-aeb4-58b57f4b7fe5" providerId="ADAL" clId="{7F1EF4B9-306E-4030-AC75-A99C57EE5470}" dt="2023-04-25T17:45:13.717" v="2095" actId="47"/>
        <pc:sldMkLst>
          <pc:docMk/>
          <pc:sldMk cId="1529067032" sldId="2076138592"/>
        </pc:sldMkLst>
      </pc:sldChg>
      <pc:sldChg chg="new del">
        <pc:chgData name="Alan Kleinert" userId="4692da27-1386-4234-aeb4-58b57f4b7fe5" providerId="ADAL" clId="{7F1EF4B9-306E-4030-AC75-A99C57EE5470}" dt="2023-04-25T17:45:13.717" v="2095" actId="47"/>
        <pc:sldMkLst>
          <pc:docMk/>
          <pc:sldMk cId="421289256" sldId="2076138593"/>
        </pc:sldMkLst>
      </pc:sldChg>
      <pc:sldChg chg="new del">
        <pc:chgData name="Alan Kleinert" userId="4692da27-1386-4234-aeb4-58b57f4b7fe5" providerId="ADAL" clId="{7F1EF4B9-306E-4030-AC75-A99C57EE5470}" dt="2023-04-25T17:45:13.717" v="2095" actId="47"/>
        <pc:sldMkLst>
          <pc:docMk/>
          <pc:sldMk cId="2571487819" sldId="2076138594"/>
        </pc:sldMkLst>
      </pc:sldChg>
      <pc:sldChg chg="new del">
        <pc:chgData name="Alan Kleinert" userId="4692da27-1386-4234-aeb4-58b57f4b7fe5" providerId="ADAL" clId="{7F1EF4B9-306E-4030-AC75-A99C57EE5470}" dt="2023-04-25T17:45:13.717" v="2095" actId="47"/>
        <pc:sldMkLst>
          <pc:docMk/>
          <pc:sldMk cId="1623240077" sldId="2076138595"/>
        </pc:sldMkLst>
      </pc:sldChg>
      <pc:sldChg chg="new del">
        <pc:chgData name="Alan Kleinert" userId="4692da27-1386-4234-aeb4-58b57f4b7fe5" providerId="ADAL" clId="{7F1EF4B9-306E-4030-AC75-A99C57EE5470}" dt="2023-04-25T17:45:13.717" v="2095" actId="47"/>
        <pc:sldMkLst>
          <pc:docMk/>
          <pc:sldMk cId="2142065499" sldId="2076138596"/>
        </pc:sldMkLst>
      </pc:sldChg>
      <pc:sldChg chg="new del">
        <pc:chgData name="Alan Kleinert" userId="4692da27-1386-4234-aeb4-58b57f4b7fe5" providerId="ADAL" clId="{7F1EF4B9-306E-4030-AC75-A99C57EE5470}" dt="2023-04-25T17:45:13.717" v="2095" actId="47"/>
        <pc:sldMkLst>
          <pc:docMk/>
          <pc:sldMk cId="948618741" sldId="2076138597"/>
        </pc:sldMkLst>
      </pc:sldChg>
      <pc:sldChg chg="new del">
        <pc:chgData name="Alan Kleinert" userId="4692da27-1386-4234-aeb4-58b57f4b7fe5" providerId="ADAL" clId="{7F1EF4B9-306E-4030-AC75-A99C57EE5470}" dt="2023-04-25T17:45:13.717" v="2095" actId="47"/>
        <pc:sldMkLst>
          <pc:docMk/>
          <pc:sldMk cId="3843057520" sldId="2076138598"/>
        </pc:sldMkLst>
      </pc:sldChg>
      <pc:sldChg chg="new del">
        <pc:chgData name="Alan Kleinert" userId="4692da27-1386-4234-aeb4-58b57f4b7fe5" providerId="ADAL" clId="{7F1EF4B9-306E-4030-AC75-A99C57EE5470}" dt="2023-04-25T17:45:13.717" v="2095" actId="47"/>
        <pc:sldMkLst>
          <pc:docMk/>
          <pc:sldMk cId="971547941" sldId="2076138599"/>
        </pc:sldMkLst>
      </pc:sldChg>
      <pc:sldChg chg="new del">
        <pc:chgData name="Alan Kleinert" userId="4692da27-1386-4234-aeb4-58b57f4b7fe5" providerId="ADAL" clId="{7F1EF4B9-306E-4030-AC75-A99C57EE5470}" dt="2023-04-25T17:45:13.717" v="2095" actId="47"/>
        <pc:sldMkLst>
          <pc:docMk/>
          <pc:sldMk cId="2217417179" sldId="2076138600"/>
        </pc:sldMkLst>
      </pc:sldChg>
      <pc:sldChg chg="new del">
        <pc:chgData name="Alan Kleinert" userId="4692da27-1386-4234-aeb4-58b57f4b7fe5" providerId="ADAL" clId="{7F1EF4B9-306E-4030-AC75-A99C57EE5470}" dt="2023-04-25T17:45:13.717" v="2095" actId="47"/>
        <pc:sldMkLst>
          <pc:docMk/>
          <pc:sldMk cId="1145499022" sldId="2076138601"/>
        </pc:sldMkLst>
      </pc:sldChg>
      <pc:sldChg chg="new del">
        <pc:chgData name="Alan Kleinert" userId="4692da27-1386-4234-aeb4-58b57f4b7fe5" providerId="ADAL" clId="{7F1EF4B9-306E-4030-AC75-A99C57EE5470}" dt="2023-04-25T17:45:13.717" v="2095" actId="47"/>
        <pc:sldMkLst>
          <pc:docMk/>
          <pc:sldMk cId="3218695592" sldId="2076138602"/>
        </pc:sldMkLst>
      </pc:sldChg>
      <pc:sldChg chg="new del">
        <pc:chgData name="Alan Kleinert" userId="4692da27-1386-4234-aeb4-58b57f4b7fe5" providerId="ADAL" clId="{7F1EF4B9-306E-4030-AC75-A99C57EE5470}" dt="2023-04-25T17:45:13.717" v="2095" actId="47"/>
        <pc:sldMkLst>
          <pc:docMk/>
          <pc:sldMk cId="3303321596" sldId="2076138603"/>
        </pc:sldMkLst>
      </pc:sldChg>
      <pc:sldChg chg="new del">
        <pc:chgData name="Alan Kleinert" userId="4692da27-1386-4234-aeb4-58b57f4b7fe5" providerId="ADAL" clId="{7F1EF4B9-306E-4030-AC75-A99C57EE5470}" dt="2023-04-25T17:45:13.717" v="2095" actId="47"/>
        <pc:sldMkLst>
          <pc:docMk/>
          <pc:sldMk cId="3159857603" sldId="2076138604"/>
        </pc:sldMkLst>
      </pc:sldChg>
      <pc:sldChg chg="new del">
        <pc:chgData name="Alan Kleinert" userId="4692da27-1386-4234-aeb4-58b57f4b7fe5" providerId="ADAL" clId="{7F1EF4B9-306E-4030-AC75-A99C57EE5470}" dt="2023-04-25T17:45:13.717" v="2095" actId="47"/>
        <pc:sldMkLst>
          <pc:docMk/>
          <pc:sldMk cId="849369443" sldId="2076138605"/>
        </pc:sldMkLst>
      </pc:sldChg>
      <pc:sldChg chg="new del">
        <pc:chgData name="Alan Kleinert" userId="4692da27-1386-4234-aeb4-58b57f4b7fe5" providerId="ADAL" clId="{7F1EF4B9-306E-4030-AC75-A99C57EE5470}" dt="2023-04-25T17:45:13.717" v="2095" actId="47"/>
        <pc:sldMkLst>
          <pc:docMk/>
          <pc:sldMk cId="2075233511" sldId="2076138606"/>
        </pc:sldMkLst>
      </pc:sldChg>
      <pc:sldChg chg="new del">
        <pc:chgData name="Alan Kleinert" userId="4692da27-1386-4234-aeb4-58b57f4b7fe5" providerId="ADAL" clId="{7F1EF4B9-306E-4030-AC75-A99C57EE5470}" dt="2023-04-25T17:45:13.717" v="2095" actId="47"/>
        <pc:sldMkLst>
          <pc:docMk/>
          <pc:sldMk cId="1903643485" sldId="2076138607"/>
        </pc:sldMkLst>
      </pc:sldChg>
      <pc:sldChg chg="new del">
        <pc:chgData name="Alan Kleinert" userId="4692da27-1386-4234-aeb4-58b57f4b7fe5" providerId="ADAL" clId="{7F1EF4B9-306E-4030-AC75-A99C57EE5470}" dt="2023-04-25T17:45:13.717" v="2095" actId="47"/>
        <pc:sldMkLst>
          <pc:docMk/>
          <pc:sldMk cId="3885685087" sldId="20761386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FB7658-98B1-497D-9BA9-33E1BC6A8A4E}" type="datetimeFigureOut">
              <a:rPr lang="en-US" smtClean="0"/>
              <a:t>4/27/2023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365065-F1F3-449C-8F5E-A1D6EF3D79E2}" type="slidenum">
              <a:rPr lang="en-US" smtClean="0"/>
              <a:t>‹#›</a:t>
            </a:fld>
            <a:endParaRPr lang="en-US"/>
          </a:p>
        </p:txBody>
      </p:sp>
    </p:spTree>
    <p:extLst>
      <p:ext uri="{BB962C8B-B14F-4D97-AF65-F5344CB8AC3E}">
        <p14:creationId xmlns:p14="http://schemas.microsoft.com/office/powerpoint/2010/main" val="4224682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C61DAB-D93E-49CA-B245-379601CFE8D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4/27/2023 4:59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08057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4/27/2023 4:59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019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it?</a:t>
            </a:r>
          </a:p>
          <a:p>
            <a:r>
              <a:rPr lang="en-US" b="0" i="0" dirty="0">
                <a:solidFill>
                  <a:srgbClr val="374151"/>
                </a:solidFill>
                <a:effectLst/>
                <a:latin typeface="Söhne"/>
              </a:rPr>
              <a:t>Managed Virtual Network is a networking feature within Azure Synapse Analytics that enables secure and private communication between Azure resources.  It allows for the creation of a virtual network that’s fully managed by Synapse which ensures network isolation and enhanced security.</a:t>
            </a:r>
          </a:p>
          <a:p>
            <a:endParaRPr lang="en-US" b="0" i="0" dirty="0">
              <a:solidFill>
                <a:srgbClr val="374151"/>
              </a:solidFill>
              <a:effectLst/>
              <a:latin typeface="Söhne"/>
            </a:endParaRPr>
          </a:p>
          <a:p>
            <a:r>
              <a:rPr lang="en-US" b="0" i="0" dirty="0">
                <a:solidFill>
                  <a:srgbClr val="374151"/>
                </a:solidFill>
                <a:effectLst/>
                <a:latin typeface="Söhne"/>
              </a:rPr>
              <a:t>When to use it?  Often times customers and partners create solutions that contain sensitive data.  To limit risk of data breach and security threats it’s important to isolate services and reduce exposure.  </a:t>
            </a:r>
          </a:p>
          <a:p>
            <a:pPr algn="l">
              <a:buFont typeface="Arial" panose="020B0604020202020204" pitchFamily="34" charset="0"/>
              <a:buChar char="•"/>
            </a:pPr>
            <a:r>
              <a:rPr lang="en-US" b="0" i="0" dirty="0">
                <a:solidFill>
                  <a:srgbClr val="374151"/>
                </a:solidFill>
                <a:effectLst/>
                <a:latin typeface="Söhne"/>
              </a:rPr>
              <a:t>Require network isolation and segmentation for enhanced security</a:t>
            </a:r>
          </a:p>
          <a:p>
            <a:pPr algn="l">
              <a:buFont typeface="Arial" panose="020B0604020202020204" pitchFamily="34" charset="0"/>
              <a:buChar char="•"/>
            </a:pPr>
            <a:r>
              <a:rPr lang="en-US" b="0" i="0" dirty="0">
                <a:solidFill>
                  <a:srgbClr val="374151"/>
                </a:solidFill>
                <a:effectLst/>
                <a:latin typeface="Söhne"/>
              </a:rPr>
              <a:t>Public Network closed off </a:t>
            </a:r>
          </a:p>
          <a:p>
            <a:endParaRPr lang="en-US" b="0" i="0" dirty="0">
              <a:solidFill>
                <a:srgbClr val="374151"/>
              </a:solidFill>
              <a:effectLst/>
              <a:latin typeface="Söhne"/>
            </a:endParaRPr>
          </a:p>
          <a:p>
            <a:endParaRPr lang="en-US" dirty="0"/>
          </a:p>
          <a:p>
            <a:r>
              <a:rPr lang="en-US" dirty="0"/>
              <a:t>Why use it?</a:t>
            </a:r>
          </a:p>
          <a:p>
            <a:r>
              <a:rPr lang="en-US" dirty="0"/>
              <a:t>Less network overhead and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Scalable native integration runtime </a:t>
            </a:r>
          </a:p>
          <a:p>
            <a:endParaRPr lang="en-US" dirty="0"/>
          </a:p>
          <a:p>
            <a:endParaRPr lang="en-US" dirty="0"/>
          </a:p>
        </p:txBody>
      </p:sp>
      <p:sp>
        <p:nvSpPr>
          <p:cNvPr id="4" name="Slide Number Placeholder 3"/>
          <p:cNvSpPr>
            <a:spLocks noGrp="1"/>
          </p:cNvSpPr>
          <p:nvPr>
            <p:ph type="sldNum" sz="quarter" idx="5"/>
          </p:nvPr>
        </p:nvSpPr>
        <p:spPr/>
        <p:txBody>
          <a:bodyPr/>
          <a:lstStyle/>
          <a:p>
            <a:fld id="{E9365065-F1F3-449C-8F5E-A1D6EF3D79E2}" type="slidenum">
              <a:rPr lang="en-US" smtClean="0"/>
              <a:t>3</a:t>
            </a:fld>
            <a:endParaRPr lang="en-US"/>
          </a:p>
        </p:txBody>
      </p:sp>
    </p:spTree>
    <p:extLst>
      <p:ext uri="{BB962C8B-B14F-4D97-AF65-F5344CB8AC3E}">
        <p14:creationId xmlns:p14="http://schemas.microsoft.com/office/powerpoint/2010/main" val="1085282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365065-F1F3-449C-8F5E-A1D6EF3D79E2}" type="slidenum">
              <a:rPr lang="en-US" smtClean="0"/>
              <a:t>4</a:t>
            </a:fld>
            <a:endParaRPr lang="en-US"/>
          </a:p>
        </p:txBody>
      </p:sp>
    </p:spTree>
    <p:extLst>
      <p:ext uri="{BB962C8B-B14F-4D97-AF65-F5344CB8AC3E}">
        <p14:creationId xmlns:p14="http://schemas.microsoft.com/office/powerpoint/2010/main" val="4127979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365065-F1F3-449C-8F5E-A1D6EF3D79E2}" type="slidenum">
              <a:rPr lang="en-US" smtClean="0"/>
              <a:t>5</a:t>
            </a:fld>
            <a:endParaRPr lang="en-US"/>
          </a:p>
        </p:txBody>
      </p:sp>
    </p:spTree>
    <p:extLst>
      <p:ext uri="{BB962C8B-B14F-4D97-AF65-F5344CB8AC3E}">
        <p14:creationId xmlns:p14="http://schemas.microsoft.com/office/powerpoint/2010/main" val="128110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365065-F1F3-449C-8F5E-A1D6EF3D79E2}" type="slidenum">
              <a:rPr lang="en-US" smtClean="0"/>
              <a:t>6</a:t>
            </a:fld>
            <a:endParaRPr lang="en-US"/>
          </a:p>
        </p:txBody>
      </p:sp>
    </p:spTree>
    <p:extLst>
      <p:ext uri="{BB962C8B-B14F-4D97-AF65-F5344CB8AC3E}">
        <p14:creationId xmlns:p14="http://schemas.microsoft.com/office/powerpoint/2010/main" val="893791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365065-F1F3-449C-8F5E-A1D6EF3D79E2}" type="slidenum">
              <a:rPr lang="en-US" smtClean="0"/>
              <a:t>7</a:t>
            </a:fld>
            <a:endParaRPr lang="en-US"/>
          </a:p>
        </p:txBody>
      </p:sp>
    </p:spTree>
    <p:extLst>
      <p:ext uri="{BB962C8B-B14F-4D97-AF65-F5344CB8AC3E}">
        <p14:creationId xmlns:p14="http://schemas.microsoft.com/office/powerpoint/2010/main" val="3595363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4/27/2023 4:59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582505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tif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tif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32.jpe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3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847660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527891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377138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207789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992629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603736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7936405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3377144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19083786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9551355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1776677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3442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6542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0751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735726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052681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291231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856368"/>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Title &amp; body with bullets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B7040F-1E2C-4F82-ABB7-F07F089ED8BE}"/>
              </a:ext>
            </a:extLst>
          </p:cNvPr>
          <p:cNvSpPr>
            <a:spLocks noGrp="1"/>
          </p:cNvSpPr>
          <p:nvPr>
            <p:ph type="title"/>
          </p:nvPr>
        </p:nvSpPr>
        <p:spPr>
          <a:xfrm>
            <a:off x="426425" y="1632912"/>
            <a:ext cx="4849473" cy="744014"/>
          </a:xfrm>
        </p:spPr>
        <p:txBody>
          <a:bodyPr anchor="b"/>
          <a:lstStyle>
            <a:lvl1pPr algn="l">
              <a:defRPr/>
            </a:lvl1pPr>
          </a:lstStyle>
          <a:p>
            <a:r>
              <a:rPr lang="en-US"/>
              <a:t>Click to edit Master title style</a:t>
            </a:r>
          </a:p>
        </p:txBody>
      </p:sp>
      <p:sp>
        <p:nvSpPr>
          <p:cNvPr id="5" name="Text Placeholder 4">
            <a:extLst>
              <a:ext uri="{FF2B5EF4-FFF2-40B4-BE49-F238E27FC236}">
                <a16:creationId xmlns:a16="http://schemas.microsoft.com/office/drawing/2014/main" id="{F411E651-2C76-4DFB-BA46-04AC1CE3E4AD}"/>
              </a:ext>
            </a:extLst>
          </p:cNvPr>
          <p:cNvSpPr>
            <a:spLocks noGrp="1"/>
          </p:cNvSpPr>
          <p:nvPr>
            <p:ph type="body" sz="quarter" idx="12"/>
          </p:nvPr>
        </p:nvSpPr>
        <p:spPr>
          <a:xfrm>
            <a:off x="427038" y="2520564"/>
            <a:ext cx="4848969"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408802805"/>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98151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Sub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76BD704-2ABF-0642-ABEB-BE4F31DA715E}"/>
              </a:ext>
            </a:extLst>
          </p:cNvPr>
          <p:cNvSpPr>
            <a:spLocks noGrp="1"/>
          </p:cNvSpPr>
          <p:nvPr>
            <p:ph type="body" sz="quarter" idx="10"/>
          </p:nvPr>
        </p:nvSpPr>
        <p:spPr>
          <a:xfrm>
            <a:off x="587375" y="980720"/>
            <a:ext cx="11018838" cy="307777"/>
          </a:xfrm>
        </p:spPr>
        <p:txBody>
          <a:bodyPr/>
          <a:lstStyle>
            <a:lvl1pPr marL="0" indent="0">
              <a:buNone/>
              <a:defRPr sz="2000" spc="-20" baseline="0">
                <a:solidFill>
                  <a:schemeClr val="accent1"/>
                </a:solidFill>
                <a:latin typeface="+mj-lt"/>
              </a:defRPr>
            </a:lvl1pPr>
          </a:lstStyle>
          <a:p>
            <a:pPr lvl="0"/>
            <a:r>
              <a:rPr lang="en-US" dirty="0"/>
              <a:t>Click to edit Master text styles</a:t>
            </a:r>
          </a:p>
        </p:txBody>
      </p:sp>
      <p:sp>
        <p:nvSpPr>
          <p:cNvPr id="2" name="Title 1">
            <a:extLst>
              <a:ext uri="{FF2B5EF4-FFF2-40B4-BE49-F238E27FC236}">
                <a16:creationId xmlns:a16="http://schemas.microsoft.com/office/drawing/2014/main" id="{71B814FC-03EF-4AFC-8806-23A03D23971B}"/>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5358616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Presentation title slide blue">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4805" y="2540313"/>
            <a:ext cx="9401560" cy="1793104"/>
          </a:xfrm>
          <a:noFill/>
        </p:spPr>
        <p:txBody>
          <a:bodyPr lIns="0" tIns="0" rIns="0" bIns="182880" anchor="b" anchorCtr="0"/>
          <a:lstStyle>
            <a:lvl1pPr>
              <a:defRPr sz="5400" strike="noStrike" spc="-147" baseline="0">
                <a:solidFill>
                  <a:schemeClr val="bg2"/>
                </a:solidFill>
                <a:latin typeface="+mj-lt"/>
              </a:defRPr>
            </a:lvl1pPr>
          </a:lstStyle>
          <a:p>
            <a:r>
              <a:rPr lang="en-US"/>
              <a:t>Azure presentation</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805" y="4342825"/>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bg2"/>
                </a:solidFill>
                <a:latin typeface="+mn-lt"/>
              </a:defRPr>
            </a:lvl1pPr>
          </a:lstStyle>
          <a:p>
            <a:pPr lvl="0"/>
            <a:r>
              <a:rPr lang="en-US"/>
              <a:t>Author name</a:t>
            </a:r>
          </a:p>
          <a:p>
            <a:pPr lvl="0"/>
            <a:r>
              <a:rPr lang="en-US"/>
              <a:t>Date</a:t>
            </a:r>
          </a:p>
        </p:txBody>
      </p:sp>
      <p:pic>
        <p:nvPicPr>
          <p:cNvPr id="4" name="Picture 3">
            <a:extLst>
              <a:ext uri="{FF2B5EF4-FFF2-40B4-BE49-F238E27FC236}">
                <a16:creationId xmlns:a16="http://schemas.microsoft.com/office/drawing/2014/main" id="{EE7B851A-3B2C-4EDA-B13E-9D38A55F249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37064"/>
          <a:stretch/>
        </p:blipFill>
        <p:spPr>
          <a:xfrm>
            <a:off x="70310" y="1"/>
            <a:ext cx="2059942" cy="1082742"/>
          </a:xfrm>
          <a:prstGeom prst="rect">
            <a:avLst/>
          </a:prstGeom>
        </p:spPr>
      </p:pic>
    </p:spTree>
    <p:extLst>
      <p:ext uri="{BB962C8B-B14F-4D97-AF65-F5344CB8AC3E}">
        <p14:creationId xmlns:p14="http://schemas.microsoft.com/office/powerpoint/2010/main" val="1921639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3"/>
            <a:ext cx="11339774" cy="947824"/>
          </a:xfrm>
        </p:spPr>
        <p:txBody>
          <a:bodyPr wrap="square" lIns="0" tIns="0" rIns="0" bIns="0">
            <a:spAutoFit/>
          </a:bodyPr>
          <a:lstStyle>
            <a:lvl1pPr marL="0" marR="0" indent="0" algn="l" defTabSz="914192" rtl="0" eaLnBrk="1" fontAlgn="auto" latinLnBrk="0" hangingPunct="1">
              <a:lnSpc>
                <a:spcPct val="110000"/>
              </a:lnSpc>
              <a:spcBef>
                <a:spcPts val="0"/>
              </a:spcBef>
              <a:spcAft>
                <a:spcPts val="600"/>
              </a:spcAft>
              <a:buClrTx/>
              <a:buSzPct val="90000"/>
              <a:buFont typeface="Wingdings" panose="05000000000000000000" pitchFamily="2" charset="2"/>
              <a:buNone/>
              <a:tabLst/>
              <a:defRPr lang="en-US" sz="1800" b="0" i="0" kern="1200" spc="0" baseline="0" dirty="0">
                <a:solidFill>
                  <a:srgbClr val="000000"/>
                </a:solidFill>
                <a:latin typeface="+mj-lt"/>
                <a:ea typeface="+mn-ea"/>
                <a:cs typeface="+mn-cs"/>
              </a:defRPr>
            </a:lvl1pPr>
            <a:lvl2pPr marL="0" indent="0">
              <a:lnSpc>
                <a:spcPct val="110000"/>
              </a:lnSpc>
              <a:spcBef>
                <a:spcPts val="0"/>
              </a:spcBef>
              <a:spcAft>
                <a:spcPts val="600"/>
              </a:spcAft>
              <a:buNone/>
              <a:defRPr sz="1600">
                <a:solidFill>
                  <a:srgbClr val="000000"/>
                </a:solidFill>
              </a:defRPr>
            </a:lvl2pPr>
            <a:lvl3pPr marL="0" indent="0">
              <a:lnSpc>
                <a:spcPct val="110000"/>
              </a:lnSpc>
              <a:spcBef>
                <a:spcPts val="0"/>
              </a:spcBef>
              <a:spcAft>
                <a:spcPts val="600"/>
              </a:spcAft>
              <a:buNone/>
              <a:defRPr sz="1400">
                <a:solidFill>
                  <a:srgbClr val="000000"/>
                </a:solidFill>
                <a:latin typeface="+mn-lt"/>
              </a:defRPr>
            </a:lvl3pPr>
            <a:lvl4pPr marL="672161" indent="0">
              <a:spcBef>
                <a:spcPts val="0"/>
              </a:spcBef>
              <a:spcAft>
                <a:spcPts val="1273"/>
              </a:spcAft>
              <a:buNone/>
              <a:defRPr sz="1961"/>
            </a:lvl4pPr>
            <a:lvl5pPr marL="896214" indent="0">
              <a:buNone/>
              <a:defRPr/>
            </a:lvl5pPr>
          </a:lstStyle>
          <a:p>
            <a:pPr lvl="0"/>
            <a:r>
              <a:rPr lang="en-US"/>
              <a:t>First level Segoe UI </a:t>
            </a:r>
            <a:r>
              <a:rPr lang="en-US" err="1"/>
              <a:t>Semibold</a:t>
            </a:r>
            <a:r>
              <a:rPr lang="en-US"/>
              <a:t> 18pt</a:t>
            </a:r>
          </a:p>
          <a:p>
            <a:pPr lvl="1"/>
            <a:r>
              <a:rPr lang="en-US"/>
              <a:t>Second level Segoe UI 16pt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4"/>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34pt</a:t>
            </a:r>
          </a:p>
        </p:txBody>
      </p:sp>
    </p:spTree>
    <p:extLst>
      <p:ext uri="{BB962C8B-B14F-4D97-AF65-F5344CB8AC3E}">
        <p14:creationId xmlns:p14="http://schemas.microsoft.com/office/powerpoint/2010/main" val="66101885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75653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4592" rIns="0" bIns="0" rtlCol="0" anchor="t">
            <a:noAutofit/>
          </a:bodyPr>
          <a:lstStyle>
            <a:lvl1pPr>
              <a:defRPr sz="3400">
                <a:solidFill>
                  <a:schemeClr val="tx2"/>
                </a:solidFill>
              </a:defRPr>
            </a:lvl1pPr>
          </a:lstStyle>
          <a:p>
            <a:r>
              <a:rPr lang="en-US"/>
              <a:t>Title</a:t>
            </a:r>
          </a:p>
        </p:txBody>
      </p:sp>
    </p:spTree>
    <p:extLst>
      <p:ext uri="{BB962C8B-B14F-4D97-AF65-F5344CB8AC3E}">
        <p14:creationId xmlns:p14="http://schemas.microsoft.com/office/powerpoint/2010/main" val="4019139212"/>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1"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p:nvPr>
        </p:nvSpPr>
        <p:spPr>
          <a:xfrm>
            <a:off x="426426" y="222583"/>
            <a:ext cx="5555966" cy="758022"/>
          </a:xfrm>
          <a:prstGeom prst="rect">
            <a:avLst/>
          </a:prstGeom>
        </p:spPr>
        <p:txBody>
          <a:bodyPr vert="horz" wrap="square" lIns="0" tIns="164592" rIns="0" bIns="0" rtlCol="0" anchor="t">
            <a:noAutofit/>
          </a:bodyPr>
          <a:lstStyle>
            <a:lvl1pPr>
              <a:defRPr sz="3400"/>
            </a:lvl1pPr>
          </a:lstStyle>
          <a:p>
            <a:endParaRPr lang="en-US"/>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1129914"/>
            <a:ext cx="555596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400"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24pt</a:t>
            </a:r>
          </a:p>
          <a:p>
            <a:pPr lvl="0"/>
            <a:r>
              <a:rPr lang="pt-BR"/>
              <a:t>Subhead Segoe UI 24pt</a:t>
            </a:r>
          </a:p>
          <a:p>
            <a:pPr lvl="0"/>
            <a:r>
              <a:rPr lang="pt-BR"/>
              <a:t>Subhead Segoe UI 24pt</a:t>
            </a:r>
          </a:p>
        </p:txBody>
      </p:sp>
    </p:spTree>
    <p:extLst>
      <p:ext uri="{BB962C8B-B14F-4D97-AF65-F5344CB8AC3E}">
        <p14:creationId xmlns:p14="http://schemas.microsoft.com/office/powerpoint/2010/main" val="2655503569"/>
      </p:ext>
    </p:extLst>
  </p:cSld>
  <p:clrMapOvr>
    <a:masterClrMapping/>
  </p:clrMapOvr>
  <p:transition>
    <p:fade/>
  </p:transition>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resentation title slide blue">
    <p:bg>
      <p:bgPr>
        <a:solidFill>
          <a:srgbClr val="0278D7"/>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4805" y="2540313"/>
            <a:ext cx="9401560" cy="1793104"/>
          </a:xfrm>
          <a:noFill/>
        </p:spPr>
        <p:txBody>
          <a:bodyPr lIns="0" tIns="0" rIns="0" bIns="182880" anchor="b" anchorCtr="0"/>
          <a:lstStyle>
            <a:lvl1pPr>
              <a:defRPr sz="5400" strike="noStrike" spc="-147" baseline="0">
                <a:solidFill>
                  <a:schemeClr val="bg2"/>
                </a:solidFill>
                <a:latin typeface="+mj-lt"/>
              </a:defRPr>
            </a:lvl1pPr>
          </a:lstStyle>
          <a:p>
            <a:r>
              <a:rPr lang="en-US"/>
              <a:t>Azure presentation</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805" y="4342825"/>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bg2"/>
                </a:solidFill>
                <a:latin typeface="+mn-lt"/>
              </a:defRPr>
            </a:lvl1pPr>
          </a:lstStyle>
          <a:p>
            <a:pPr lvl="0"/>
            <a:r>
              <a:rPr lang="en-US"/>
              <a:t>Author name</a:t>
            </a:r>
          </a:p>
          <a:p>
            <a:pPr lvl="0"/>
            <a:r>
              <a:rPr lang="en-US"/>
              <a:t>Date</a:t>
            </a:r>
          </a:p>
        </p:txBody>
      </p:sp>
      <p:pic>
        <p:nvPicPr>
          <p:cNvPr id="4" name="Picture 3">
            <a:extLst>
              <a:ext uri="{FF2B5EF4-FFF2-40B4-BE49-F238E27FC236}">
                <a16:creationId xmlns:a16="http://schemas.microsoft.com/office/drawing/2014/main" id="{EE7B851A-3B2C-4EDA-B13E-9D38A55F24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09" y="1"/>
            <a:ext cx="3273053" cy="1082742"/>
          </a:xfrm>
          <a:prstGeom prst="rect">
            <a:avLst/>
          </a:prstGeom>
        </p:spPr>
      </p:pic>
    </p:spTree>
    <p:extLst>
      <p:ext uri="{BB962C8B-B14F-4D97-AF65-F5344CB8AC3E}">
        <p14:creationId xmlns:p14="http://schemas.microsoft.com/office/powerpoint/2010/main" val="1094334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Presentation title slide blue">
    <p:bg>
      <p:bgPr>
        <a:solidFill>
          <a:srgbClr val="0278D7"/>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4805" y="2540313"/>
            <a:ext cx="9401560" cy="1793104"/>
          </a:xfrm>
          <a:noFill/>
        </p:spPr>
        <p:txBody>
          <a:bodyPr lIns="0" tIns="0" rIns="0" bIns="182880" anchor="b" anchorCtr="0"/>
          <a:lstStyle>
            <a:lvl1pPr>
              <a:defRPr sz="5400" strike="noStrike" spc="-147" baseline="0">
                <a:solidFill>
                  <a:schemeClr val="bg2"/>
                </a:solidFill>
                <a:latin typeface="+mj-lt"/>
              </a:defRPr>
            </a:lvl1pPr>
          </a:lstStyle>
          <a:p>
            <a:r>
              <a:rPr lang="en-US"/>
              <a:t>Azure presentation</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805" y="4342825"/>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bg2"/>
                </a:solidFill>
                <a:latin typeface="+mn-lt"/>
              </a:defRPr>
            </a:lvl1pPr>
          </a:lstStyle>
          <a:p>
            <a:pPr lvl="0"/>
            <a:r>
              <a:rPr lang="en-US"/>
              <a:t>Author name</a:t>
            </a:r>
          </a:p>
          <a:p>
            <a:pPr lvl="0"/>
            <a:r>
              <a:rPr lang="en-US"/>
              <a:t>Date</a:t>
            </a:r>
          </a:p>
        </p:txBody>
      </p:sp>
      <p:pic>
        <p:nvPicPr>
          <p:cNvPr id="4" name="Picture 3">
            <a:extLst>
              <a:ext uri="{FF2B5EF4-FFF2-40B4-BE49-F238E27FC236}">
                <a16:creationId xmlns:a16="http://schemas.microsoft.com/office/drawing/2014/main" id="{EE7B851A-3B2C-4EDA-B13E-9D38A55F249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37064"/>
          <a:stretch/>
        </p:blipFill>
        <p:spPr>
          <a:xfrm>
            <a:off x="70310" y="1"/>
            <a:ext cx="2059942" cy="1082742"/>
          </a:xfrm>
          <a:prstGeom prst="rect">
            <a:avLst/>
          </a:prstGeom>
        </p:spPr>
      </p:pic>
    </p:spTree>
    <p:extLst>
      <p:ext uri="{BB962C8B-B14F-4D97-AF65-F5344CB8AC3E}">
        <p14:creationId xmlns:p14="http://schemas.microsoft.com/office/powerpoint/2010/main" val="1181142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Presentation title slide blue">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4805" y="2540313"/>
            <a:ext cx="9401560" cy="1793104"/>
          </a:xfrm>
          <a:noFill/>
        </p:spPr>
        <p:txBody>
          <a:bodyPr lIns="0" tIns="0" rIns="0" bIns="182880" anchor="b" anchorCtr="0"/>
          <a:lstStyle>
            <a:lvl1pPr>
              <a:defRPr sz="5400" strike="noStrike" spc="-147" baseline="0">
                <a:solidFill>
                  <a:schemeClr val="bg2"/>
                </a:solidFill>
                <a:latin typeface="+mj-lt"/>
              </a:defRPr>
            </a:lvl1pPr>
          </a:lstStyle>
          <a:p>
            <a:r>
              <a:rPr lang="en-US"/>
              <a:t>Azure presentation</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805" y="4342825"/>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bg2"/>
                </a:solidFill>
                <a:latin typeface="+mn-lt"/>
              </a:defRPr>
            </a:lvl1pPr>
          </a:lstStyle>
          <a:p>
            <a:pPr lvl="0"/>
            <a:r>
              <a:rPr lang="en-US"/>
              <a:t>Author name</a:t>
            </a:r>
          </a:p>
          <a:p>
            <a:pPr lvl="0"/>
            <a:r>
              <a:rPr lang="en-US"/>
              <a:t>Date</a:t>
            </a:r>
          </a:p>
        </p:txBody>
      </p:sp>
      <p:pic>
        <p:nvPicPr>
          <p:cNvPr id="4" name="Picture 3">
            <a:extLst>
              <a:ext uri="{FF2B5EF4-FFF2-40B4-BE49-F238E27FC236}">
                <a16:creationId xmlns:a16="http://schemas.microsoft.com/office/drawing/2014/main" id="{EE7B851A-3B2C-4EDA-B13E-9D38A55F249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37064"/>
          <a:stretch/>
        </p:blipFill>
        <p:spPr>
          <a:xfrm>
            <a:off x="70310" y="1"/>
            <a:ext cx="2059942" cy="1082742"/>
          </a:xfrm>
          <a:prstGeom prst="rect">
            <a:avLst/>
          </a:prstGeom>
        </p:spPr>
      </p:pic>
    </p:spTree>
    <p:extLst>
      <p:ext uri="{BB962C8B-B14F-4D97-AF65-F5344CB8AC3E}">
        <p14:creationId xmlns:p14="http://schemas.microsoft.com/office/powerpoint/2010/main" val="1844209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resentation title slide whit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5" y="437137"/>
            <a:ext cx="896425" cy="190218"/>
          </a:xfrm>
          <a:prstGeom prst="rect">
            <a:avLst/>
          </a:prstGeom>
        </p:spPr>
      </p:pic>
      <p:sp>
        <p:nvSpPr>
          <p:cNvPr id="6" name="Title 1">
            <a:extLst>
              <a:ext uri="{FF2B5EF4-FFF2-40B4-BE49-F238E27FC236}">
                <a16:creationId xmlns:a16="http://schemas.microsoft.com/office/drawing/2014/main" id="{5FBC1E75-E2E7-40DF-9B34-E7ECA97A3F1B}"/>
              </a:ext>
            </a:extLst>
          </p:cNvPr>
          <p:cNvSpPr>
            <a:spLocks noGrp="1"/>
          </p:cNvSpPr>
          <p:nvPr>
            <p:ph type="title" hasCustomPrompt="1"/>
          </p:nvPr>
        </p:nvSpPr>
        <p:spPr>
          <a:xfrm>
            <a:off x="434805" y="2540313"/>
            <a:ext cx="9401560" cy="1793104"/>
          </a:xfrm>
          <a:noFill/>
        </p:spPr>
        <p:txBody>
          <a:bodyPr lIns="0" tIns="0" rIns="0" bIns="182880" anchor="b" anchorCtr="0"/>
          <a:lstStyle>
            <a:lvl1pPr>
              <a:defRPr sz="5293" strike="noStrike" spc="-147" baseline="0">
                <a:solidFill>
                  <a:schemeClr val="tx2"/>
                </a:solidFill>
                <a:latin typeface="+mj-lt"/>
              </a:defRPr>
            </a:lvl1pPr>
          </a:lstStyle>
          <a:p>
            <a:r>
              <a:rPr lang="en-US"/>
              <a:t>Azure presentation</a:t>
            </a:r>
            <a:br>
              <a:rPr lang="en-US"/>
            </a:br>
            <a:r>
              <a:rPr lang="en-US"/>
              <a:t>title or event name</a:t>
            </a:r>
          </a:p>
        </p:txBody>
      </p:sp>
      <p:sp>
        <p:nvSpPr>
          <p:cNvPr id="7" name="Text Placeholder 4">
            <a:extLst>
              <a:ext uri="{FF2B5EF4-FFF2-40B4-BE49-F238E27FC236}">
                <a16:creationId xmlns:a16="http://schemas.microsoft.com/office/drawing/2014/main" id="{71BFA596-B43C-4DAC-A798-0D495345CD98}"/>
              </a:ext>
            </a:extLst>
          </p:cNvPr>
          <p:cNvSpPr>
            <a:spLocks noGrp="1"/>
          </p:cNvSpPr>
          <p:nvPr>
            <p:ph type="body" sz="quarter" idx="12" hasCustomPrompt="1"/>
          </p:nvPr>
        </p:nvSpPr>
        <p:spPr>
          <a:xfrm>
            <a:off x="434805" y="4342825"/>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tx1"/>
                </a:solidFill>
                <a:latin typeface="+mn-lt"/>
              </a:defRPr>
            </a:lvl1pPr>
          </a:lstStyle>
          <a:p>
            <a:pPr lvl="0"/>
            <a:r>
              <a:rPr lang="en-US"/>
              <a:t>Author name</a:t>
            </a:r>
          </a:p>
          <a:p>
            <a:pPr lvl="0"/>
            <a:r>
              <a:rPr lang="en-US"/>
              <a:t>Date</a:t>
            </a:r>
          </a:p>
        </p:txBody>
      </p:sp>
      <p:sp>
        <p:nvSpPr>
          <p:cNvPr id="5" name="Freeform: Shape 4">
            <a:extLst>
              <a:ext uri="{FF2B5EF4-FFF2-40B4-BE49-F238E27FC236}">
                <a16:creationId xmlns:a16="http://schemas.microsoft.com/office/drawing/2014/main" id="{3F84E792-E4E1-427D-BAC4-FE6E519D839F}"/>
              </a:ext>
            </a:extLst>
          </p:cNvPr>
          <p:cNvSpPr/>
          <p:nvPr userDrawn="1"/>
        </p:nvSpPr>
        <p:spPr bwMode="auto">
          <a:xfrm>
            <a:off x="11303093" y="438570"/>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107718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resentation title slide blu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6" name="Picture 5">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2" name="Rectangle 1">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a:extLst>
              <a:ext uri="{FF2B5EF4-FFF2-40B4-BE49-F238E27FC236}">
                <a16:creationId xmlns:a16="http://schemas.microsoft.com/office/drawing/2014/main" id="{13532A61-7338-495C-8787-A222781205FF}"/>
              </a:ext>
            </a:extLst>
          </p:cNvPr>
          <p:cNvSpPr/>
          <p:nvPr userDrawn="1"/>
        </p:nvSpPr>
        <p:spPr bwMode="auto">
          <a:xfrm>
            <a:off x="426424" y="2128263"/>
            <a:ext cx="7477989" cy="35862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5" y="437137"/>
            <a:ext cx="896425" cy="190218"/>
          </a:xfrm>
          <a:prstGeom prst="rect">
            <a:avLst/>
          </a:prstGeom>
        </p:spPr>
      </p:pic>
      <p:sp>
        <p:nvSpPr>
          <p:cNvPr id="14" name="Title 1">
            <a:extLst>
              <a:ext uri="{FF2B5EF4-FFF2-40B4-BE49-F238E27FC236}">
                <a16:creationId xmlns:a16="http://schemas.microsoft.com/office/drawing/2014/main" id="{C12028E2-C5DC-4CA9-88C9-D5024B2AD46E}"/>
              </a:ext>
            </a:extLst>
          </p:cNvPr>
          <p:cNvSpPr>
            <a:spLocks noGrp="1"/>
          </p:cNvSpPr>
          <p:nvPr>
            <p:ph type="title" hasCustomPrompt="1"/>
          </p:nvPr>
        </p:nvSpPr>
        <p:spPr>
          <a:xfrm>
            <a:off x="648974" y="2540313"/>
            <a:ext cx="7028471" cy="1793104"/>
          </a:xfrm>
          <a:noFill/>
        </p:spPr>
        <p:txBody>
          <a:bodyPr lIns="0" tIns="0" rIns="0" bIns="182880" anchor="b" anchorCtr="0"/>
          <a:lstStyle>
            <a:lvl1pPr>
              <a:defRPr sz="5293" strike="noStrike" spc="-147" baseline="0">
                <a:solidFill>
                  <a:schemeClr val="bg2"/>
                </a:solidFill>
                <a:latin typeface="+mj-lt"/>
              </a:defRPr>
            </a:lvl1pPr>
          </a:lstStyle>
          <a:p>
            <a:r>
              <a:rPr lang="en-US"/>
              <a:t>Azure presentation</a:t>
            </a:r>
            <a:br>
              <a:rPr lang="en-US"/>
            </a:br>
            <a:r>
              <a:rPr lang="en-US"/>
              <a:t>title or event name</a:t>
            </a:r>
          </a:p>
        </p:txBody>
      </p:sp>
      <p:sp>
        <p:nvSpPr>
          <p:cNvPr id="15" name="Text Placeholder 4">
            <a:extLst>
              <a:ext uri="{FF2B5EF4-FFF2-40B4-BE49-F238E27FC236}">
                <a16:creationId xmlns:a16="http://schemas.microsoft.com/office/drawing/2014/main" id="{6EFA9DF5-3A2A-422C-B2A6-A700C5CFD6E7}"/>
              </a:ext>
            </a:extLst>
          </p:cNvPr>
          <p:cNvSpPr>
            <a:spLocks noGrp="1"/>
          </p:cNvSpPr>
          <p:nvPr>
            <p:ph type="body" sz="quarter" idx="12" hasCustomPrompt="1"/>
          </p:nvPr>
        </p:nvSpPr>
        <p:spPr>
          <a:xfrm>
            <a:off x="648976" y="4342825"/>
            <a:ext cx="6107853" cy="945435"/>
          </a:xfrm>
          <a:noFill/>
        </p:spPr>
        <p:txBody>
          <a:bodyPr lIns="0" tIns="0" rIns="0" bIns="0">
            <a:noAutofit/>
          </a:bodyPr>
          <a:lstStyle>
            <a:lvl1pPr marL="0" indent="0">
              <a:lnSpc>
                <a:spcPct val="100000"/>
              </a:lnSpc>
              <a:spcBef>
                <a:spcPts val="0"/>
              </a:spcBef>
              <a:spcAft>
                <a:spcPts val="0"/>
              </a:spcAft>
              <a:buNone/>
              <a:defRPr sz="1765" spc="0" baseline="0">
                <a:solidFill>
                  <a:schemeClr val="bg2"/>
                </a:solidFill>
                <a:latin typeface="+mn-lt"/>
              </a:defRPr>
            </a:lvl1pPr>
          </a:lstStyle>
          <a:p>
            <a:pPr lvl="0"/>
            <a:r>
              <a:rPr lang="en-US"/>
              <a:t>Author name</a:t>
            </a:r>
          </a:p>
          <a:p>
            <a:pPr lvl="0"/>
            <a:r>
              <a:rPr lang="en-US"/>
              <a:t>Date</a:t>
            </a:r>
          </a:p>
        </p:txBody>
      </p:sp>
      <p:sp>
        <p:nvSpPr>
          <p:cNvPr id="9" name="Freeform: Shape 8">
            <a:extLst>
              <a:ext uri="{FF2B5EF4-FFF2-40B4-BE49-F238E27FC236}">
                <a16:creationId xmlns:a16="http://schemas.microsoft.com/office/drawing/2014/main" id="{D562FC58-241D-49FF-B627-53CA162710C1}"/>
              </a:ext>
            </a:extLst>
          </p:cNvPr>
          <p:cNvSpPr/>
          <p:nvPr userDrawn="1"/>
        </p:nvSpPr>
        <p:spPr bwMode="auto">
          <a:xfrm>
            <a:off x="11303093" y="438570"/>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418287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resentation title slide whit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6" name="Picture 5">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2" name="Rectangle 1">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a:extLst>
              <a:ext uri="{FF2B5EF4-FFF2-40B4-BE49-F238E27FC236}">
                <a16:creationId xmlns:a16="http://schemas.microsoft.com/office/drawing/2014/main" id="{13532A61-7338-495C-8787-A222781205FF}"/>
              </a:ext>
            </a:extLst>
          </p:cNvPr>
          <p:cNvSpPr/>
          <p:nvPr userDrawn="1"/>
        </p:nvSpPr>
        <p:spPr bwMode="auto">
          <a:xfrm>
            <a:off x="426425" y="2128263"/>
            <a:ext cx="7477989" cy="358620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5" y="437137"/>
            <a:ext cx="896425" cy="190218"/>
          </a:xfrm>
          <a:prstGeom prst="rect">
            <a:avLst/>
          </a:prstGeom>
        </p:spPr>
      </p:pic>
      <p:sp>
        <p:nvSpPr>
          <p:cNvPr id="14" name="Title 1">
            <a:extLst>
              <a:ext uri="{FF2B5EF4-FFF2-40B4-BE49-F238E27FC236}">
                <a16:creationId xmlns:a16="http://schemas.microsoft.com/office/drawing/2014/main" id="{C12028E2-C5DC-4CA9-88C9-D5024B2AD46E}"/>
              </a:ext>
            </a:extLst>
          </p:cNvPr>
          <p:cNvSpPr>
            <a:spLocks noGrp="1"/>
          </p:cNvSpPr>
          <p:nvPr>
            <p:ph type="title" hasCustomPrompt="1"/>
          </p:nvPr>
        </p:nvSpPr>
        <p:spPr>
          <a:xfrm>
            <a:off x="648974" y="2540313"/>
            <a:ext cx="7028471" cy="1793104"/>
          </a:xfrm>
          <a:noFill/>
        </p:spPr>
        <p:txBody>
          <a:bodyPr lIns="0" tIns="0" rIns="0" bIns="182880" anchor="b" anchorCtr="0"/>
          <a:lstStyle>
            <a:lvl1pPr>
              <a:defRPr sz="5293" strike="noStrike" spc="-147" baseline="0">
                <a:solidFill>
                  <a:schemeClr val="tx2"/>
                </a:solidFill>
                <a:latin typeface="+mj-lt"/>
              </a:defRPr>
            </a:lvl1pPr>
          </a:lstStyle>
          <a:p>
            <a:r>
              <a:rPr lang="en-US"/>
              <a:t>Azure presentation</a:t>
            </a:r>
            <a:br>
              <a:rPr lang="en-US"/>
            </a:br>
            <a:r>
              <a:rPr lang="en-US"/>
              <a:t>title or event name</a:t>
            </a:r>
          </a:p>
        </p:txBody>
      </p:sp>
      <p:sp>
        <p:nvSpPr>
          <p:cNvPr id="15" name="Text Placeholder 4">
            <a:extLst>
              <a:ext uri="{FF2B5EF4-FFF2-40B4-BE49-F238E27FC236}">
                <a16:creationId xmlns:a16="http://schemas.microsoft.com/office/drawing/2014/main" id="{6EFA9DF5-3A2A-422C-B2A6-A700C5CFD6E7}"/>
              </a:ext>
            </a:extLst>
          </p:cNvPr>
          <p:cNvSpPr>
            <a:spLocks noGrp="1"/>
          </p:cNvSpPr>
          <p:nvPr>
            <p:ph type="body" sz="quarter" idx="12" hasCustomPrompt="1"/>
          </p:nvPr>
        </p:nvSpPr>
        <p:spPr>
          <a:xfrm>
            <a:off x="648976" y="4342825"/>
            <a:ext cx="6107853" cy="945435"/>
          </a:xfrm>
          <a:noFill/>
        </p:spPr>
        <p:txBody>
          <a:bodyPr lIns="0" tIns="0" rIns="0" bIns="0">
            <a:noAutofit/>
          </a:bodyPr>
          <a:lstStyle>
            <a:lvl1pPr marL="0" indent="0">
              <a:lnSpc>
                <a:spcPct val="100000"/>
              </a:lnSpc>
              <a:spcBef>
                <a:spcPts val="0"/>
              </a:spcBef>
              <a:spcAft>
                <a:spcPts val="0"/>
              </a:spcAft>
              <a:buNone/>
              <a:defRPr sz="1765" spc="0" baseline="0">
                <a:solidFill>
                  <a:schemeClr val="tx1"/>
                </a:solidFill>
                <a:latin typeface="+mn-lt"/>
              </a:defRPr>
            </a:lvl1pPr>
          </a:lstStyle>
          <a:p>
            <a:pPr lvl="0"/>
            <a:r>
              <a:rPr lang="en-US"/>
              <a:t>Author name</a:t>
            </a:r>
          </a:p>
          <a:p>
            <a:pPr lvl="0"/>
            <a:r>
              <a:rPr lang="en-US"/>
              <a:t>Date</a:t>
            </a:r>
          </a:p>
        </p:txBody>
      </p:sp>
      <p:sp>
        <p:nvSpPr>
          <p:cNvPr id="9" name="Freeform: Shape 8">
            <a:extLst>
              <a:ext uri="{FF2B5EF4-FFF2-40B4-BE49-F238E27FC236}">
                <a16:creationId xmlns:a16="http://schemas.microsoft.com/office/drawing/2014/main" id="{0971AA97-C75B-4C43-A9FD-396B975FFE93}"/>
              </a:ext>
            </a:extLst>
          </p:cNvPr>
          <p:cNvSpPr/>
          <p:nvPr userDrawn="1"/>
        </p:nvSpPr>
        <p:spPr bwMode="auto">
          <a:xfrm>
            <a:off x="11303093" y="438570"/>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457993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60897" y="1189289"/>
            <a:ext cx="3621494" cy="454391"/>
          </a:xfrm>
        </p:spPr>
        <p:txBody>
          <a:bodyPr lIns="0" tIns="0" rIns="0" bIns="0"/>
          <a:lstStyle>
            <a:lvl1pPr>
              <a:defRPr sz="1765" b="1" spc="0" baseline="0">
                <a:solidFill>
                  <a:srgbClr val="000000"/>
                </a:solidFill>
                <a:latin typeface="+mn-lt"/>
              </a:defRPr>
            </a:lvl1pPr>
          </a:lstStyle>
          <a:p>
            <a:r>
              <a:rPr lang="en-US"/>
              <a:t>Contents</a:t>
            </a:r>
          </a:p>
        </p:txBody>
      </p:sp>
      <p:sp>
        <p:nvSpPr>
          <p:cNvPr id="4" name="Text Placeholder 3"/>
          <p:cNvSpPr>
            <a:spLocks noGrp="1"/>
          </p:cNvSpPr>
          <p:nvPr>
            <p:ph type="body" sz="quarter" idx="10" hasCustomPrompt="1"/>
          </p:nvPr>
        </p:nvSpPr>
        <p:spPr>
          <a:xfrm>
            <a:off x="2360897" y="1646473"/>
            <a:ext cx="3621494" cy="3289228"/>
          </a:xfrm>
        </p:spPr>
        <p:txBody>
          <a:bodyPr wrap="square" lIns="0" tIns="0" rIns="0" bIns="0">
            <a:noAutofit/>
          </a:bodyPr>
          <a:lstStyle>
            <a:lvl1pPr marL="0" marR="0" indent="0" algn="l" defTabSz="507233" rtl="0" eaLnBrk="1" fontAlgn="auto" latinLnBrk="0" hangingPunct="1">
              <a:lnSpc>
                <a:spcPct val="100000"/>
              </a:lnSpc>
              <a:spcBef>
                <a:spcPts val="0"/>
              </a:spcBef>
              <a:spcAft>
                <a:spcPts val="882"/>
              </a:spcAft>
              <a:buClrTx/>
              <a:buSzPct val="90000"/>
              <a:buFont typeface="Wingdings" panose="05000000000000000000" pitchFamily="2" charset="2"/>
              <a:buNone/>
              <a:tabLst/>
              <a:defRPr sz="1765" spc="0" baseline="0">
                <a:solidFill>
                  <a:schemeClr val="tx2"/>
                </a:solidFill>
                <a:latin typeface="+mn-lt"/>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75548086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3"/>
            <a:ext cx="11339774" cy="947824"/>
          </a:xfrm>
        </p:spPr>
        <p:txBody>
          <a:bodyPr wrap="square" lIns="0" tIns="0" rIns="0" bIns="0">
            <a:spAutoFit/>
          </a:bodyPr>
          <a:lstStyle>
            <a:lvl1pPr marL="0" marR="0" indent="0" algn="l" defTabSz="914192" rtl="0" eaLnBrk="1" fontAlgn="auto" latinLnBrk="0" hangingPunct="1">
              <a:lnSpc>
                <a:spcPct val="110000"/>
              </a:lnSpc>
              <a:spcBef>
                <a:spcPts val="0"/>
              </a:spcBef>
              <a:spcAft>
                <a:spcPts val="600"/>
              </a:spcAft>
              <a:buClrTx/>
              <a:buSzPct val="90000"/>
              <a:buFont typeface="Wingdings" panose="05000000000000000000" pitchFamily="2" charset="2"/>
              <a:buNone/>
              <a:tabLst/>
              <a:defRPr lang="en-US" sz="1800" b="0" i="0" kern="1200" spc="0" baseline="0" dirty="0">
                <a:solidFill>
                  <a:srgbClr val="000000"/>
                </a:solidFill>
                <a:latin typeface="+mj-lt"/>
                <a:ea typeface="+mn-ea"/>
                <a:cs typeface="+mn-cs"/>
              </a:defRPr>
            </a:lvl1pPr>
            <a:lvl2pPr marL="0" indent="0">
              <a:lnSpc>
                <a:spcPct val="110000"/>
              </a:lnSpc>
              <a:spcBef>
                <a:spcPts val="0"/>
              </a:spcBef>
              <a:spcAft>
                <a:spcPts val="600"/>
              </a:spcAft>
              <a:buNone/>
              <a:defRPr sz="1600">
                <a:solidFill>
                  <a:srgbClr val="000000"/>
                </a:solidFill>
              </a:defRPr>
            </a:lvl2pPr>
            <a:lvl3pPr marL="0" indent="0">
              <a:lnSpc>
                <a:spcPct val="110000"/>
              </a:lnSpc>
              <a:spcBef>
                <a:spcPts val="0"/>
              </a:spcBef>
              <a:spcAft>
                <a:spcPts val="600"/>
              </a:spcAft>
              <a:buNone/>
              <a:defRPr sz="1400">
                <a:solidFill>
                  <a:srgbClr val="000000"/>
                </a:solidFill>
                <a:latin typeface="+mn-lt"/>
              </a:defRPr>
            </a:lvl3pPr>
            <a:lvl4pPr marL="672161" indent="0">
              <a:spcBef>
                <a:spcPts val="0"/>
              </a:spcBef>
              <a:spcAft>
                <a:spcPts val="1273"/>
              </a:spcAft>
              <a:buNone/>
              <a:defRPr sz="1961"/>
            </a:lvl4pPr>
            <a:lvl5pPr marL="896214" indent="0">
              <a:buNone/>
              <a:defRPr/>
            </a:lvl5pPr>
          </a:lstStyle>
          <a:p>
            <a:pPr lvl="0"/>
            <a:r>
              <a:rPr lang="en-US"/>
              <a:t>First level Segoe UI </a:t>
            </a:r>
            <a:r>
              <a:rPr lang="en-US" err="1"/>
              <a:t>Semibold</a:t>
            </a:r>
            <a:r>
              <a:rPr lang="en-US"/>
              <a:t> 18pt</a:t>
            </a:r>
          </a:p>
          <a:p>
            <a:pPr lvl="1"/>
            <a:r>
              <a:rPr lang="en-US"/>
              <a:t>Second level Segoe UI 16pt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4"/>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34pt</a:t>
            </a:r>
          </a:p>
        </p:txBody>
      </p:sp>
    </p:spTree>
    <p:extLst>
      <p:ext uri="{BB962C8B-B14F-4D97-AF65-F5344CB8AC3E}">
        <p14:creationId xmlns:p14="http://schemas.microsoft.com/office/powerpoint/2010/main" val="42431074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3887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mp; body with bullets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0573"/>
            <a:ext cx="11339774" cy="1118640"/>
          </a:xfrm>
        </p:spPr>
        <p:txBody>
          <a:bodyPr wrap="square" lIns="0" tIns="0" rIns="0" bIns="0">
            <a:spAutoFit/>
          </a:bodyPr>
          <a:lstStyle>
            <a:lvl1pPr marL="280067" indent="-280067">
              <a:lnSpc>
                <a:spcPct val="100000"/>
              </a:lnSpc>
              <a:spcBef>
                <a:spcPts val="0"/>
              </a:spcBef>
              <a:spcAft>
                <a:spcPts val="1371"/>
              </a:spcAft>
              <a:buFont typeface="Arial" panose="020B0604020202020204" pitchFamily="34" charset="0"/>
              <a:buChar char="•"/>
              <a:defRPr sz="1800" b="0" i="0">
                <a:solidFill>
                  <a:srgbClr val="000000"/>
                </a:solidFill>
                <a:latin typeface="+mj-lt"/>
              </a:defRPr>
            </a:lvl1pPr>
            <a:lvl2pPr marL="504120" indent="-280067">
              <a:lnSpc>
                <a:spcPct val="100000"/>
              </a:lnSpc>
              <a:spcBef>
                <a:spcPts val="0"/>
              </a:spcBef>
              <a:spcAft>
                <a:spcPts val="1371"/>
              </a:spcAft>
              <a:buFont typeface="Arial" panose="020B0604020202020204" pitchFamily="34" charset="0"/>
              <a:buChar char="•"/>
              <a:defRPr sz="1600">
                <a:solidFill>
                  <a:srgbClr val="000000"/>
                </a:solidFill>
              </a:defRPr>
            </a:lvl2pPr>
            <a:lvl3pPr marL="728174" indent="-280067">
              <a:lnSpc>
                <a:spcPct val="100000"/>
              </a:lnSpc>
              <a:spcBef>
                <a:spcPts val="0"/>
              </a:spcBef>
              <a:spcAft>
                <a:spcPts val="1371"/>
              </a:spcAft>
              <a:buFont typeface="Arial" panose="020B0604020202020204" pitchFamily="34" charset="0"/>
              <a:buChar char="•"/>
              <a:defRPr sz="1400">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a:t>
            </a:r>
            <a:r>
              <a:rPr lang="en-US" err="1"/>
              <a:t>Semibold</a:t>
            </a:r>
            <a:r>
              <a:rPr lang="en-US"/>
              <a:t> 18pt</a:t>
            </a:r>
          </a:p>
          <a:p>
            <a:pPr lvl="1"/>
            <a:r>
              <a:rPr lang="en-US"/>
              <a:t>Second level Segoe UI 16pt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4"/>
            <a:ext cx="11336039" cy="739343"/>
          </a:xfrm>
          <a:prstGeom prst="rect">
            <a:avLst/>
          </a:prstGeom>
        </p:spPr>
        <p:txBody>
          <a:bodyPr vert="horz" wrap="square" lIns="0" tIns="164592" rIns="0" bIns="0" rtlCol="0" anchor="t">
            <a:noAutofit/>
          </a:bodyPr>
          <a:lstStyle>
            <a:lvl1pPr>
              <a:defRPr sz="3400">
                <a:solidFill>
                  <a:schemeClr val="tx2"/>
                </a:solidFill>
              </a:defRPr>
            </a:lvl1pPr>
          </a:lstStyle>
          <a:p>
            <a:r>
              <a:rPr lang="en-US"/>
              <a:t>Heading Segoe UI </a:t>
            </a:r>
            <a:r>
              <a:rPr lang="en-US" err="1"/>
              <a:t>Semibold</a:t>
            </a:r>
            <a:r>
              <a:rPr lang="en-US"/>
              <a:t> 36pt (with bullets)</a:t>
            </a:r>
          </a:p>
        </p:txBody>
      </p:sp>
    </p:spTree>
    <p:extLst>
      <p:ext uri="{BB962C8B-B14F-4D97-AF65-F5344CB8AC3E}">
        <p14:creationId xmlns:p14="http://schemas.microsoft.com/office/powerpoint/2010/main" val="2662096737"/>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4592" rIns="0" bIns="0" rtlCol="0" anchor="t">
            <a:noAutofit/>
          </a:bodyPr>
          <a:lstStyle>
            <a:lvl1pPr>
              <a:defRPr sz="3400">
                <a:solidFill>
                  <a:schemeClr val="tx2"/>
                </a:solidFill>
              </a:defRPr>
            </a:lvl1pPr>
          </a:lstStyle>
          <a:p>
            <a:r>
              <a:rPr lang="en-US"/>
              <a:t>Title</a:t>
            </a:r>
          </a:p>
        </p:txBody>
      </p:sp>
    </p:spTree>
    <p:extLst>
      <p:ext uri="{BB962C8B-B14F-4D97-AF65-F5344CB8AC3E}">
        <p14:creationId xmlns:p14="http://schemas.microsoft.com/office/powerpoint/2010/main" val="3981651731"/>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4691"/>
            <a:ext cx="11339774" cy="830997"/>
          </a:xfrm>
        </p:spPr>
        <p:txBody>
          <a:bodyPr wrap="square" lIns="0" tIns="0" rIns="0" bIns="0">
            <a:spAutoFit/>
          </a:bodyPr>
          <a:lstStyle>
            <a:lvl1pPr marL="0" indent="0">
              <a:lnSpc>
                <a:spcPct val="100000"/>
              </a:lnSpc>
              <a:spcBef>
                <a:spcPts val="0"/>
              </a:spcBef>
              <a:spcAft>
                <a:spcPts val="1371"/>
              </a:spcAft>
              <a:buNone/>
              <a:defRPr sz="1800" b="0" i="0">
                <a:solidFill>
                  <a:srgbClr val="000000"/>
                </a:solidFill>
                <a:latin typeface="+mn-lt"/>
              </a:defRPr>
            </a:lvl1pPr>
            <a:lvl2pPr marL="224054" indent="0">
              <a:lnSpc>
                <a:spcPct val="100000"/>
              </a:lnSpc>
              <a:spcBef>
                <a:spcPts val="0"/>
              </a:spcBef>
              <a:spcAft>
                <a:spcPts val="1371"/>
              </a:spcAft>
              <a:buNone/>
              <a:defRPr sz="1765">
                <a:solidFill>
                  <a:srgbClr val="000000"/>
                </a:solidFill>
              </a:defRPr>
            </a:lvl2pPr>
            <a:lvl3pPr marL="448107" indent="0">
              <a:lnSpc>
                <a:spcPct val="100000"/>
              </a:lnSpc>
              <a:spcBef>
                <a:spcPts val="0"/>
              </a:spcBef>
              <a:spcAft>
                <a:spcPts val="1371"/>
              </a:spcAft>
              <a:buNone/>
              <a:defRPr sz="1371">
                <a:solidFill>
                  <a:srgbClr val="000000"/>
                </a:solidFill>
              </a:defRPr>
            </a:lvl3pPr>
            <a:lvl4pPr marL="672161" indent="0">
              <a:spcBef>
                <a:spcPts val="0"/>
              </a:spcBef>
              <a:spcAft>
                <a:spcPts val="1273"/>
              </a:spcAft>
              <a:buNone/>
              <a:defRPr sz="1961"/>
            </a:lvl4pPr>
            <a:lvl5pPr marL="896214"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4"/>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5" y="2313290"/>
            <a:ext cx="3630521" cy="2602491"/>
          </a:xfrm>
        </p:spPr>
        <p:txBody>
          <a:bodyPr lIns="0" tIns="0" rIns="0" bIns="0">
            <a:noAutofit/>
          </a:bodyPr>
          <a:lstStyle>
            <a:lvl1pPr marL="0" indent="0">
              <a:lnSpc>
                <a:spcPct val="100000"/>
              </a:lnSpc>
              <a:spcBef>
                <a:spcPts val="0"/>
              </a:spcBef>
              <a:spcAft>
                <a:spcPts val="882"/>
              </a:spcAft>
              <a:buNone/>
              <a:defRPr sz="1400" b="1">
                <a:solidFill>
                  <a:schemeClr val="tx2"/>
                </a:solidFill>
                <a:latin typeface="+mn-lt"/>
              </a:defRPr>
            </a:lvl1pPr>
            <a:lvl2pPr marL="0" marR="0" indent="0" algn="l" defTabSz="914192" rtl="0" eaLnBrk="1" fontAlgn="auto" latinLnBrk="0" hangingPunct="1">
              <a:lnSpc>
                <a:spcPct val="100000"/>
              </a:lnSpc>
              <a:spcBef>
                <a:spcPts val="0"/>
              </a:spcBef>
              <a:spcAft>
                <a:spcPts val="882"/>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3290"/>
            <a:ext cx="3623050" cy="2602491"/>
          </a:xfrm>
        </p:spPr>
        <p:txBody>
          <a:bodyPr lIns="0" tIns="0" rIns="0" bIns="0">
            <a:noAutofit/>
          </a:bodyPr>
          <a:lstStyle>
            <a:lvl1pPr marL="0" indent="0">
              <a:lnSpc>
                <a:spcPct val="100000"/>
              </a:lnSpc>
              <a:spcBef>
                <a:spcPts val="0"/>
              </a:spcBef>
              <a:spcAft>
                <a:spcPts val="882"/>
              </a:spcAft>
              <a:buNone/>
              <a:defRPr sz="1400" b="1">
                <a:solidFill>
                  <a:schemeClr val="tx2"/>
                </a:solidFill>
                <a:latin typeface="+mn-lt"/>
              </a:defRPr>
            </a:lvl1pPr>
            <a:lvl2pPr marL="0" marR="0" indent="0" algn="l" defTabSz="914192" rtl="0" eaLnBrk="1" fontAlgn="auto" latinLnBrk="0" hangingPunct="1">
              <a:lnSpc>
                <a:spcPct val="100000"/>
              </a:lnSpc>
              <a:spcBef>
                <a:spcPts val="0"/>
              </a:spcBef>
              <a:spcAft>
                <a:spcPts val="882"/>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4" y="2313292"/>
            <a:ext cx="3630521" cy="2649187"/>
          </a:xfrm>
        </p:spPr>
        <p:txBody>
          <a:bodyPr lIns="0" tIns="0" rIns="0" bIns="0"/>
          <a:lstStyle>
            <a:lvl1pPr marL="0" indent="0">
              <a:lnSpc>
                <a:spcPct val="100000"/>
              </a:lnSpc>
              <a:spcBef>
                <a:spcPts val="0"/>
              </a:spcBef>
              <a:spcAft>
                <a:spcPts val="882"/>
              </a:spcAft>
              <a:buNone/>
              <a:defRPr sz="1400" b="1">
                <a:solidFill>
                  <a:schemeClr val="tx2"/>
                </a:solidFill>
                <a:latin typeface="+mn-lt"/>
              </a:defRPr>
            </a:lvl1pPr>
            <a:lvl2pPr marL="0" marR="0" indent="0" algn="l" defTabSz="914192" rtl="0" eaLnBrk="1" fontAlgn="auto" latinLnBrk="0" hangingPunct="1">
              <a:lnSpc>
                <a:spcPct val="100000"/>
              </a:lnSpc>
              <a:spcBef>
                <a:spcPts val="0"/>
              </a:spcBef>
              <a:spcAft>
                <a:spcPts val="882"/>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grpSp>
        <p:nvGrpSpPr>
          <p:cNvPr id="11" name="Group 10">
            <a:extLst>
              <a:ext uri="{FF2B5EF4-FFF2-40B4-BE49-F238E27FC236}">
                <a16:creationId xmlns:a16="http://schemas.microsoft.com/office/drawing/2014/main" id="{B3053341-E5CB-4603-A7D1-F64915184546}"/>
              </a:ext>
            </a:extLst>
          </p:cNvPr>
          <p:cNvGrpSpPr/>
          <p:nvPr userDrawn="1"/>
        </p:nvGrpSpPr>
        <p:grpSpPr>
          <a:xfrm>
            <a:off x="436379" y="6431005"/>
            <a:ext cx="11326085" cy="94962"/>
            <a:chOff x="445128" y="6559056"/>
            <a:chExt cx="11553197" cy="96853"/>
          </a:xfrm>
        </p:grpSpPr>
        <p:sp>
          <p:nvSpPr>
            <p:cNvPr id="12" name="TextBox 11">
              <a:extLst>
                <a:ext uri="{FF2B5EF4-FFF2-40B4-BE49-F238E27FC236}">
                  <a16:creationId xmlns:a16="http://schemas.microsoft.com/office/drawing/2014/main" id="{4E6D7F9D-B875-4E75-BE96-C6AEB682F0FA}"/>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5B40F06A-D2B5-4A80-B009-4D9116EA0EAD}"/>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811571481"/>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hree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5"/>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54" indent="0">
              <a:lnSpc>
                <a:spcPct val="100000"/>
              </a:lnSpc>
              <a:spcBef>
                <a:spcPts val="0"/>
              </a:spcBef>
              <a:spcAft>
                <a:spcPts val="1371"/>
              </a:spcAft>
              <a:buNone/>
              <a:defRPr sz="1765">
                <a:solidFill>
                  <a:srgbClr val="000000"/>
                </a:solidFill>
              </a:defRPr>
            </a:lvl2pPr>
            <a:lvl3pPr marL="448107" indent="0">
              <a:lnSpc>
                <a:spcPct val="100000"/>
              </a:lnSpc>
              <a:spcBef>
                <a:spcPts val="0"/>
              </a:spcBef>
              <a:spcAft>
                <a:spcPts val="1371"/>
              </a:spcAft>
              <a:buNone/>
              <a:defRPr sz="1371">
                <a:solidFill>
                  <a:srgbClr val="000000"/>
                </a:solidFill>
              </a:defRPr>
            </a:lvl3pPr>
            <a:lvl4pPr marL="672161" indent="0">
              <a:spcBef>
                <a:spcPts val="0"/>
              </a:spcBef>
              <a:spcAft>
                <a:spcPts val="1273"/>
              </a:spcAft>
              <a:buNone/>
              <a:defRPr sz="1961"/>
            </a:lvl4pPr>
            <a:lvl5pPr marL="896214"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4"/>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5" y="2310842"/>
            <a:ext cx="3630521" cy="2602491"/>
          </a:xfrm>
        </p:spPr>
        <p:txBody>
          <a:bodyPr lIns="0" tIns="0" rIns="0" bIns="0">
            <a:noAutofit/>
          </a:bodyPr>
          <a:lstStyle>
            <a:lvl1pPr marL="0" indent="0">
              <a:lnSpc>
                <a:spcPct val="100000"/>
              </a:lnSpc>
              <a:spcBef>
                <a:spcPts val="0"/>
              </a:spcBef>
              <a:spcAft>
                <a:spcPts val="686"/>
              </a:spcAft>
              <a:buNone/>
              <a:defRPr sz="1371" b="1">
                <a:solidFill>
                  <a:schemeClr val="tx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Subhead title Segoe UI Regular bold 14</a:t>
            </a:r>
          </a:p>
          <a:p>
            <a:pPr marL="280067" lvl="1" indent="-280067">
              <a:buFont typeface="Arial" panose="020B0604020202020204" pitchFamily="34" charset="0"/>
              <a:buChar char="•"/>
            </a:pPr>
            <a:r>
              <a:rPr lang="en-US"/>
              <a:t>Body copy Segoe Regular 14</a:t>
            </a:r>
          </a:p>
          <a:p>
            <a:pPr marL="280067" lvl="1" indent="-280067">
              <a:buFont typeface="Arial" panose="020B0604020202020204" pitchFamily="34" charset="0"/>
              <a:buChar char="•"/>
            </a:pPr>
            <a:r>
              <a:rPr lang="en-US"/>
              <a:t>Lorem ipsum dolor sit </a:t>
            </a:r>
            <a:r>
              <a:rPr lang="en-US" err="1"/>
              <a:t>amet</a:t>
            </a:r>
            <a:r>
              <a:rPr lang="en-US"/>
              <a:t>, </a:t>
            </a:r>
            <a:r>
              <a:rPr lang="en-US" err="1"/>
              <a:t>consectetur</a:t>
            </a:r>
            <a:endParaRPr lang="en-US"/>
          </a:p>
          <a:p>
            <a:pPr marL="280067" lvl="1" indent="-280067">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067" lvl="1" indent="-280067">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067" lvl="1" indent="-280067">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067" lvl="1" indent="-280067">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067" lvl="1" indent="-280067">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067" lvl="1" indent="-280067">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a:p>
            <a:pPr marL="280067" lvl="1" indent="-280067">
              <a:buFont typeface="Arial" panose="020B0604020202020204" pitchFamily="34" charset="0"/>
              <a:buChar char="•"/>
            </a:pPr>
            <a:endParaRPr lang="en-US"/>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0842"/>
            <a:ext cx="3623050" cy="2602491"/>
          </a:xfrm>
        </p:spPr>
        <p:txBody>
          <a:bodyPr lIns="0" tIns="0" rIns="0" bIns="0">
            <a:noAutofit/>
          </a:bodyPr>
          <a:lstStyle>
            <a:lvl1pPr marL="0" indent="0">
              <a:lnSpc>
                <a:spcPct val="100000"/>
              </a:lnSpc>
              <a:spcBef>
                <a:spcPts val="0"/>
              </a:spcBef>
              <a:spcAft>
                <a:spcPts val="686"/>
              </a:spcAft>
              <a:buNone/>
              <a:defRPr sz="1371" b="1">
                <a:solidFill>
                  <a:schemeClr val="tx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Subhead title Segoe UI Regular bold 14</a:t>
            </a:r>
          </a:p>
          <a:p>
            <a:pPr marL="280067" lvl="1" indent="-280067">
              <a:buFont typeface="Arial" panose="020B0604020202020204" pitchFamily="34" charset="0"/>
              <a:buChar char="•"/>
            </a:pPr>
            <a:r>
              <a:rPr lang="en-US"/>
              <a:t>Body copy Segoe Regular 14</a:t>
            </a:r>
          </a:p>
          <a:p>
            <a:pPr marL="280067" lvl="1" indent="-280067">
              <a:buFont typeface="Arial" panose="020B0604020202020204" pitchFamily="34" charset="0"/>
              <a:buChar char="•"/>
            </a:pPr>
            <a:r>
              <a:rPr lang="en-US"/>
              <a:t>Lorem ipsum dolor sit </a:t>
            </a:r>
            <a:r>
              <a:rPr lang="en-US" err="1"/>
              <a:t>amet</a:t>
            </a:r>
            <a:r>
              <a:rPr lang="en-US"/>
              <a:t>, </a:t>
            </a:r>
            <a:r>
              <a:rPr lang="en-US" err="1"/>
              <a:t>consectetur</a:t>
            </a:r>
            <a:endParaRPr lang="en-US"/>
          </a:p>
          <a:p>
            <a:pPr marL="280067" lvl="1" indent="-280067">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067" lvl="1" indent="-280067">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067" lvl="1" indent="-280067">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067" lvl="1" indent="-280067">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067" lvl="1" indent="-280067">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067" lvl="1" indent="-280067">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4" y="2310842"/>
            <a:ext cx="3630521" cy="2655983"/>
          </a:xfrm>
        </p:spPr>
        <p:txBody>
          <a:bodyPr lIns="0" tIns="0" rIns="0" bIns="0"/>
          <a:lstStyle>
            <a:lvl1pPr marL="0" indent="0">
              <a:lnSpc>
                <a:spcPct val="100000"/>
              </a:lnSpc>
              <a:spcBef>
                <a:spcPts val="0"/>
              </a:spcBef>
              <a:spcAft>
                <a:spcPts val="686"/>
              </a:spcAft>
              <a:buNone/>
              <a:defRPr sz="1371" b="1">
                <a:solidFill>
                  <a:schemeClr val="tx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Subhead title Segoe UI Regular bold 14</a:t>
            </a:r>
          </a:p>
          <a:p>
            <a:pPr marL="280067" lvl="1" indent="-280067">
              <a:buFont typeface="Arial" panose="020B0604020202020204" pitchFamily="34" charset="0"/>
              <a:buChar char="•"/>
            </a:pPr>
            <a:r>
              <a:rPr lang="en-US"/>
              <a:t>Body copy Segoe Regular 14</a:t>
            </a:r>
          </a:p>
          <a:p>
            <a:pPr marL="280067" lvl="1" indent="-280067">
              <a:buFont typeface="Arial" panose="020B0604020202020204" pitchFamily="34" charset="0"/>
              <a:buChar char="•"/>
            </a:pPr>
            <a:r>
              <a:rPr lang="en-US"/>
              <a:t>Lorem ipsum dolor sit </a:t>
            </a:r>
            <a:r>
              <a:rPr lang="en-US" err="1"/>
              <a:t>amet</a:t>
            </a:r>
            <a:r>
              <a:rPr lang="en-US"/>
              <a:t>, </a:t>
            </a:r>
            <a:r>
              <a:rPr lang="en-US" err="1"/>
              <a:t>consectetur</a:t>
            </a:r>
            <a:endParaRPr lang="en-US"/>
          </a:p>
          <a:p>
            <a:pPr marL="280067" lvl="1" indent="-280067">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067" lvl="1" indent="-280067">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067" lvl="1" indent="-280067">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067" lvl="1" indent="-280067">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067" lvl="1" indent="-280067">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067" lvl="1" indent="-280067">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grpSp>
        <p:nvGrpSpPr>
          <p:cNvPr id="11" name="Group 10">
            <a:extLst>
              <a:ext uri="{FF2B5EF4-FFF2-40B4-BE49-F238E27FC236}">
                <a16:creationId xmlns:a16="http://schemas.microsoft.com/office/drawing/2014/main" id="{D9F8B0FF-313D-4C1A-A7B1-593EFBB6799A}"/>
              </a:ext>
            </a:extLst>
          </p:cNvPr>
          <p:cNvGrpSpPr/>
          <p:nvPr userDrawn="1"/>
        </p:nvGrpSpPr>
        <p:grpSpPr>
          <a:xfrm>
            <a:off x="436379" y="6431005"/>
            <a:ext cx="11326085" cy="94962"/>
            <a:chOff x="445128" y="6559056"/>
            <a:chExt cx="11553197" cy="96853"/>
          </a:xfrm>
        </p:grpSpPr>
        <p:sp>
          <p:nvSpPr>
            <p:cNvPr id="12" name="TextBox 11">
              <a:extLst>
                <a:ext uri="{FF2B5EF4-FFF2-40B4-BE49-F238E27FC236}">
                  <a16:creationId xmlns:a16="http://schemas.microsoft.com/office/drawing/2014/main" id="{2891F4A9-544F-4CF3-A3B0-A9DCC101E957}"/>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96146284-39AE-45CB-80C2-9315EFA1A67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56544154"/>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14883"/>
            <a:ext cx="11339774" cy="830997"/>
          </a:xfrm>
        </p:spPr>
        <p:txBody>
          <a:bodyPr wrap="square" lIns="0" tIns="0" rIns="0" bIns="0">
            <a:spAutoFit/>
          </a:bodyPr>
          <a:lstStyle>
            <a:lvl1pPr marL="0" indent="0">
              <a:lnSpc>
                <a:spcPct val="100000"/>
              </a:lnSpc>
              <a:spcBef>
                <a:spcPts val="0"/>
              </a:spcBef>
              <a:spcAft>
                <a:spcPts val="882"/>
              </a:spcAft>
              <a:buNone/>
              <a:defRPr sz="1800" b="0" i="0">
                <a:solidFill>
                  <a:srgbClr val="000000"/>
                </a:solidFill>
                <a:latin typeface="+mn-lt"/>
              </a:defRPr>
            </a:lvl1pPr>
            <a:lvl2pPr marL="224054" indent="0">
              <a:lnSpc>
                <a:spcPct val="100000"/>
              </a:lnSpc>
              <a:spcBef>
                <a:spcPts val="0"/>
              </a:spcBef>
              <a:spcAft>
                <a:spcPts val="1371"/>
              </a:spcAft>
              <a:buNone/>
              <a:defRPr sz="1765">
                <a:solidFill>
                  <a:srgbClr val="000000"/>
                </a:solidFill>
              </a:defRPr>
            </a:lvl2pPr>
            <a:lvl3pPr marL="448107" indent="0">
              <a:lnSpc>
                <a:spcPct val="100000"/>
              </a:lnSpc>
              <a:spcBef>
                <a:spcPts val="0"/>
              </a:spcBef>
              <a:spcAft>
                <a:spcPts val="1371"/>
              </a:spcAft>
              <a:buNone/>
              <a:defRPr sz="1371">
                <a:solidFill>
                  <a:srgbClr val="000000"/>
                </a:solidFill>
              </a:defRPr>
            </a:lvl3pPr>
            <a:lvl4pPr marL="672161" indent="0">
              <a:spcBef>
                <a:spcPts val="0"/>
              </a:spcBef>
              <a:spcAft>
                <a:spcPts val="1273"/>
              </a:spcAft>
              <a:buNone/>
              <a:defRPr sz="1961"/>
            </a:lvl4pPr>
            <a:lvl5pPr marL="896214"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0716"/>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5" y="2313289"/>
            <a:ext cx="5555966" cy="2602491"/>
          </a:xfrm>
        </p:spPr>
        <p:txBody>
          <a:bodyPr lIns="0" tIns="0" rIns="0" bIns="0">
            <a:noAutofit/>
          </a:bodyPr>
          <a:lstStyle>
            <a:lvl1pPr marL="0" indent="0">
              <a:lnSpc>
                <a:spcPct val="100000"/>
              </a:lnSpc>
              <a:spcBef>
                <a:spcPts val="0"/>
              </a:spcBef>
              <a:spcAft>
                <a:spcPts val="686"/>
              </a:spcAft>
              <a:buNone/>
              <a:defRPr sz="1400" b="1">
                <a:solidFill>
                  <a:schemeClr val="tx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209613" y="2313290"/>
            <a:ext cx="5547873" cy="2675091"/>
          </a:xfrm>
        </p:spPr>
        <p:txBody>
          <a:bodyPr lIns="0" tIns="0" rIns="0" bIns="0"/>
          <a:lstStyle>
            <a:lvl1pPr marL="0" indent="0">
              <a:lnSpc>
                <a:spcPct val="100000"/>
              </a:lnSpc>
              <a:spcBef>
                <a:spcPts val="0"/>
              </a:spcBef>
              <a:spcAft>
                <a:spcPts val="686"/>
              </a:spcAft>
              <a:buNone/>
              <a:defRPr sz="1400" b="1">
                <a:solidFill>
                  <a:schemeClr val="tx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spTree>
    <p:extLst>
      <p:ext uri="{BB962C8B-B14F-4D97-AF65-F5344CB8AC3E}">
        <p14:creationId xmlns:p14="http://schemas.microsoft.com/office/powerpoint/2010/main" val="2813535303"/>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14883"/>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54" indent="0">
              <a:lnSpc>
                <a:spcPct val="100000"/>
              </a:lnSpc>
              <a:spcBef>
                <a:spcPts val="0"/>
              </a:spcBef>
              <a:spcAft>
                <a:spcPts val="1371"/>
              </a:spcAft>
              <a:buNone/>
              <a:defRPr sz="1765">
                <a:solidFill>
                  <a:srgbClr val="000000"/>
                </a:solidFill>
              </a:defRPr>
            </a:lvl2pPr>
            <a:lvl3pPr marL="448107" indent="0">
              <a:lnSpc>
                <a:spcPct val="100000"/>
              </a:lnSpc>
              <a:spcBef>
                <a:spcPts val="0"/>
              </a:spcBef>
              <a:spcAft>
                <a:spcPts val="1371"/>
              </a:spcAft>
              <a:buNone/>
              <a:defRPr sz="1371">
                <a:solidFill>
                  <a:srgbClr val="000000"/>
                </a:solidFill>
              </a:defRPr>
            </a:lvl3pPr>
            <a:lvl4pPr marL="672161" indent="0">
              <a:spcBef>
                <a:spcPts val="0"/>
              </a:spcBef>
              <a:spcAft>
                <a:spcPts val="1273"/>
              </a:spcAft>
              <a:buNone/>
              <a:defRPr sz="1961"/>
            </a:lvl4pPr>
            <a:lvl5pPr marL="896214"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4"/>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5" y="2313289"/>
            <a:ext cx="5555966" cy="2605274"/>
          </a:xfrm>
        </p:spPr>
        <p:txBody>
          <a:bodyPr lIns="0" tIns="0" rIns="0" bIns="0">
            <a:noAutofit/>
          </a:bodyPr>
          <a:lstStyle>
            <a:lvl1pPr marL="0" marR="0" indent="0" algn="l" defTabSz="914192" rtl="0" eaLnBrk="1" fontAlgn="auto" latinLnBrk="0" hangingPunct="1">
              <a:lnSpc>
                <a:spcPct val="100000"/>
              </a:lnSpc>
              <a:spcBef>
                <a:spcPts val="0"/>
              </a:spcBef>
              <a:spcAft>
                <a:spcPts val="686"/>
              </a:spcAft>
              <a:buClrTx/>
              <a:buSzPct val="90000"/>
              <a:buFont typeface="Wingdings" panose="05000000000000000000" pitchFamily="2" charset="2"/>
              <a:buNone/>
              <a:tabLst/>
              <a:defRPr sz="1371" b="1">
                <a:solidFill>
                  <a:schemeClr val="tx2"/>
                </a:solidFill>
                <a:latin typeface="+mn-lt"/>
              </a:defRPr>
            </a:lvl1pPr>
            <a:lvl2pPr marL="280067" marR="0" indent="-280067" algn="l" defTabSz="914192" rtl="0" eaLnBrk="1" fontAlgn="auto" latinLnBrk="0" hangingPunct="1">
              <a:lnSpc>
                <a:spcPct val="100000"/>
              </a:lnSpc>
              <a:spcBef>
                <a:spcPts val="0"/>
              </a:spcBef>
              <a:spcAft>
                <a:spcPts val="686"/>
              </a:spcAft>
              <a:buClrTx/>
              <a:buSzPct val="90000"/>
              <a:buFont typeface="Arial" panose="020B0604020202020204" pitchFamily="34" charset="0"/>
              <a:buChar char="•"/>
              <a:tabLst/>
              <a:defRPr sz="1371">
                <a:solidFill>
                  <a:srgbClr val="000000"/>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ct val="100000"/>
              </a:lnSpc>
              <a:spcBef>
                <a:spcPts val="0"/>
              </a:spcBef>
              <a:spcAft>
                <a:spcPts val="882"/>
              </a:spcAft>
              <a:buClrTx/>
              <a:buSzPct val="90000"/>
              <a:buFont typeface="Wingdings" panose="05000000000000000000" pitchFamily="2" charset="2"/>
              <a:buNone/>
              <a:tabLst/>
              <a:defRPr/>
            </a:pPr>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a:t>
            </a:r>
          </a:p>
          <a:p>
            <a:pPr lvl="1"/>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endParaRPr lang="en-US"/>
          </a:p>
          <a:p>
            <a:pPr lvl="1"/>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a:t>
            </a:r>
          </a:p>
          <a:p>
            <a:pPr lvl="1"/>
            <a:r>
              <a:rPr lang="en-US"/>
              <a:t>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209613" y="2313292"/>
            <a:ext cx="5547873" cy="2605273"/>
          </a:xfrm>
        </p:spPr>
        <p:txBody>
          <a:bodyPr lIns="0" tIns="0" rIns="0" bIns="0"/>
          <a:lstStyle>
            <a:lvl1pPr marL="0" indent="0">
              <a:lnSpc>
                <a:spcPct val="100000"/>
              </a:lnSpc>
              <a:spcBef>
                <a:spcPts val="0"/>
              </a:spcBef>
              <a:spcAft>
                <a:spcPts val="686"/>
              </a:spcAft>
              <a:buNone/>
              <a:defRPr sz="1371" b="1">
                <a:solidFill>
                  <a:schemeClr val="tx2"/>
                </a:solidFill>
                <a:latin typeface="+mn-lt"/>
              </a:defRPr>
            </a:lvl1pPr>
            <a:lvl2pPr marL="280067" marR="0" indent="-280067" algn="l" defTabSz="914192" rtl="0" eaLnBrk="1" fontAlgn="auto" latinLnBrk="0" hangingPunct="1">
              <a:lnSpc>
                <a:spcPct val="100000"/>
              </a:lnSpc>
              <a:spcBef>
                <a:spcPts val="0"/>
              </a:spcBef>
              <a:spcAft>
                <a:spcPts val="686"/>
              </a:spcAft>
              <a:buClrTx/>
              <a:buSzPct val="90000"/>
              <a:buFont typeface="Arial" panose="020B0604020202020204" pitchFamily="34" charset="0"/>
              <a:buChar char="•"/>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a:t>
            </a:r>
          </a:p>
          <a:p>
            <a:pPr lvl="1"/>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endParaRPr lang="en-US"/>
          </a:p>
          <a:p>
            <a:pPr lvl="1"/>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a:t>
            </a:r>
          </a:p>
          <a:p>
            <a:pPr lvl="1"/>
            <a:r>
              <a:rPr lang="en-US"/>
              <a:t>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a:t>
            </a:r>
          </a:p>
        </p:txBody>
      </p:sp>
      <p:grpSp>
        <p:nvGrpSpPr>
          <p:cNvPr id="11" name="Group 10">
            <a:extLst>
              <a:ext uri="{FF2B5EF4-FFF2-40B4-BE49-F238E27FC236}">
                <a16:creationId xmlns:a16="http://schemas.microsoft.com/office/drawing/2014/main" id="{651489A3-DD10-44FD-9986-8AB7959BD216}"/>
              </a:ext>
            </a:extLst>
          </p:cNvPr>
          <p:cNvGrpSpPr/>
          <p:nvPr userDrawn="1"/>
        </p:nvGrpSpPr>
        <p:grpSpPr>
          <a:xfrm>
            <a:off x="436379" y="6431005"/>
            <a:ext cx="11326085" cy="94962"/>
            <a:chOff x="445128" y="6559056"/>
            <a:chExt cx="11553197" cy="96853"/>
          </a:xfrm>
        </p:grpSpPr>
        <p:sp>
          <p:nvSpPr>
            <p:cNvPr id="12" name="TextBox 11">
              <a:extLst>
                <a:ext uri="{FF2B5EF4-FFF2-40B4-BE49-F238E27FC236}">
                  <a16:creationId xmlns:a16="http://schemas.microsoft.com/office/drawing/2014/main" id="{57FA93B7-EB2D-43DF-9ADE-BBAF11C96106}"/>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EB7E7DE8-E117-4547-956A-5A96D5B1E5F0}"/>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981861242"/>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1"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p:nvPr>
        </p:nvSpPr>
        <p:spPr>
          <a:xfrm>
            <a:off x="426426" y="222583"/>
            <a:ext cx="5555966" cy="758022"/>
          </a:xfrm>
          <a:prstGeom prst="rect">
            <a:avLst/>
          </a:prstGeom>
        </p:spPr>
        <p:txBody>
          <a:bodyPr vert="horz" wrap="square" lIns="0" tIns="164592" rIns="0" bIns="0" rtlCol="0" anchor="t">
            <a:noAutofit/>
          </a:bodyPr>
          <a:lstStyle>
            <a:lvl1pPr>
              <a:defRPr sz="3400"/>
            </a:lvl1pPr>
          </a:lstStyle>
          <a:p>
            <a:endParaRPr lang="en-US"/>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1129914"/>
            <a:ext cx="555596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400"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24pt</a:t>
            </a:r>
          </a:p>
          <a:p>
            <a:pPr lvl="0"/>
            <a:r>
              <a:rPr lang="pt-BR"/>
              <a:t>Subhead Segoe UI 24pt</a:t>
            </a:r>
          </a:p>
          <a:p>
            <a:pPr lvl="0"/>
            <a:r>
              <a:rPr lang="pt-BR"/>
              <a:t>Subhead Segoe UI 24pt</a:t>
            </a:r>
          </a:p>
        </p:txBody>
      </p:sp>
    </p:spTree>
    <p:extLst>
      <p:ext uri="{BB962C8B-B14F-4D97-AF65-F5344CB8AC3E}">
        <p14:creationId xmlns:p14="http://schemas.microsoft.com/office/powerpoint/2010/main" val="1370645644"/>
      </p:ext>
    </p:extLst>
  </p:cSld>
  <p:clrMapOvr>
    <a:masterClrMapping/>
  </p:clrMapOvr>
  <p:transition>
    <p:fade/>
  </p:transition>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1"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6" y="3032458"/>
            <a:ext cx="5555966" cy="758022"/>
          </a:xfrm>
          <a:prstGeom prst="rect">
            <a:avLst/>
          </a:prstGeom>
        </p:spPr>
        <p:txBody>
          <a:bodyPr vert="horz" wrap="square" lIns="0" tIns="164592" rIns="0" bIns="0" rtlCol="0" anchor="t">
            <a:noAutofit/>
          </a:bodyPr>
          <a:lstStyle>
            <a:lvl1pPr>
              <a:defRPr sz="3600"/>
            </a:lvl1pPr>
          </a:lstStyle>
          <a:p>
            <a:r>
              <a:rPr lang="en-US"/>
              <a:t>Photo layout</a:t>
            </a:r>
          </a:p>
        </p:txBody>
      </p:sp>
    </p:spTree>
    <p:extLst>
      <p:ext uri="{BB962C8B-B14F-4D97-AF65-F5344CB8AC3E}">
        <p14:creationId xmlns:p14="http://schemas.microsoft.com/office/powerpoint/2010/main" val="3507900048"/>
      </p:ext>
    </p:extLst>
  </p:cSld>
  <p:clrMapOvr>
    <a:masterClrMapping/>
  </p:clrMapOvr>
  <p:transition>
    <p:fade/>
  </p:transition>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ree column photo">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1179838"/>
            <a:ext cx="3632388" cy="2583813"/>
          </a:xfrm>
          <a:blipFill>
            <a:blip r:embed="rId2"/>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4281364" y="1179838"/>
            <a:ext cx="3623050" cy="2583813"/>
          </a:xfrm>
          <a:blipFill>
            <a:blip r:embed="rId3"/>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8126964" y="1179839"/>
            <a:ext cx="3634002" cy="2583814"/>
          </a:xfrm>
          <a:blipFill>
            <a:blip r:embed="rId4"/>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5" name="Text Placeholder 4"/>
          <p:cNvSpPr>
            <a:spLocks noGrp="1"/>
          </p:cNvSpPr>
          <p:nvPr>
            <p:ph type="body" sz="quarter" idx="11" hasCustomPrompt="1"/>
          </p:nvPr>
        </p:nvSpPr>
        <p:spPr>
          <a:xfrm>
            <a:off x="426425" y="3986232"/>
            <a:ext cx="3630521" cy="1145506"/>
          </a:xfrm>
        </p:spPr>
        <p:txBody>
          <a:bodyPr lIns="0" tIns="0" rIns="0" bIns="0"/>
          <a:lstStyle>
            <a:lvl1pPr marL="0" indent="0">
              <a:lnSpc>
                <a:spcPct val="100000"/>
              </a:lnSpc>
              <a:spcBef>
                <a:spcPts val="0"/>
              </a:spcBef>
              <a:spcAft>
                <a:spcPts val="686"/>
              </a:spcAft>
              <a:buNone/>
              <a:defRPr sz="1371" b="1">
                <a:solidFill>
                  <a:schemeClr val="tx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9" name="Text Placeholder 4"/>
          <p:cNvSpPr>
            <a:spLocks noGrp="1"/>
          </p:cNvSpPr>
          <p:nvPr>
            <p:ph type="body" sz="quarter" idx="12" hasCustomPrompt="1"/>
          </p:nvPr>
        </p:nvSpPr>
        <p:spPr>
          <a:xfrm>
            <a:off x="4281361" y="3986232"/>
            <a:ext cx="3623050" cy="1145506"/>
          </a:xfrm>
        </p:spPr>
        <p:txBody>
          <a:bodyPr lIns="0" tIns="0" rIns="0" bIns="0"/>
          <a:lstStyle>
            <a:lvl1pPr marL="0" indent="0">
              <a:lnSpc>
                <a:spcPct val="100000"/>
              </a:lnSpc>
              <a:spcBef>
                <a:spcPts val="0"/>
              </a:spcBef>
              <a:spcAft>
                <a:spcPts val="686"/>
              </a:spcAft>
              <a:buNone/>
              <a:defRPr lang="en-US" sz="1371" b="1" kern="1200" spc="0" baseline="0" dirty="0" smtClean="0">
                <a:solidFill>
                  <a:schemeClr val="tx2"/>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10" name="Text Placeholder 4"/>
          <p:cNvSpPr>
            <a:spLocks noGrp="1"/>
          </p:cNvSpPr>
          <p:nvPr>
            <p:ph type="body" sz="quarter" idx="13" hasCustomPrompt="1"/>
          </p:nvPr>
        </p:nvSpPr>
        <p:spPr>
          <a:xfrm>
            <a:off x="8126964" y="3986232"/>
            <a:ext cx="3630521" cy="1145506"/>
          </a:xfrm>
        </p:spPr>
        <p:txBody>
          <a:bodyPr lIns="0" tIns="0" rIns="0" bIns="0"/>
          <a:lstStyle>
            <a:lvl1pPr marL="0" indent="0">
              <a:lnSpc>
                <a:spcPct val="100000"/>
              </a:lnSpc>
              <a:spcBef>
                <a:spcPts val="0"/>
              </a:spcBef>
              <a:spcAft>
                <a:spcPts val="686"/>
              </a:spcAft>
              <a:buNone/>
              <a:defRPr lang="en-US" sz="1371" b="1" kern="1200" spc="0" baseline="0" dirty="0">
                <a:solidFill>
                  <a:schemeClr val="tx2"/>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1445" y="222584"/>
            <a:ext cx="11336039" cy="739343"/>
          </a:xfrm>
          <a:prstGeom prst="rect">
            <a:avLst/>
          </a:prstGeom>
        </p:spPr>
        <p:txBody>
          <a:bodyPr vert="horz" wrap="square" lIns="0" tIns="164592" rIns="0" bIns="0" rtlCol="0" anchor="t">
            <a:noAutofit/>
          </a:bodyPr>
          <a:lstStyle>
            <a:lvl1pPr>
              <a:defRPr/>
            </a:lvl1pPr>
          </a:lstStyle>
          <a:p>
            <a:r>
              <a:rPr lang="en-US"/>
              <a:t>Three column photo layout</a:t>
            </a:r>
          </a:p>
        </p:txBody>
      </p:sp>
      <p:grpSp>
        <p:nvGrpSpPr>
          <p:cNvPr id="18" name="Group 17">
            <a:extLst>
              <a:ext uri="{FF2B5EF4-FFF2-40B4-BE49-F238E27FC236}">
                <a16:creationId xmlns:a16="http://schemas.microsoft.com/office/drawing/2014/main" id="{CCC9C6B4-9B54-4D0C-8B87-A0A4642CD206}"/>
              </a:ext>
            </a:extLst>
          </p:cNvPr>
          <p:cNvGrpSpPr/>
          <p:nvPr userDrawn="1"/>
        </p:nvGrpSpPr>
        <p:grpSpPr>
          <a:xfrm>
            <a:off x="436379" y="6431005"/>
            <a:ext cx="11326085" cy="94962"/>
            <a:chOff x="445128" y="6559056"/>
            <a:chExt cx="11553197" cy="96853"/>
          </a:xfrm>
        </p:grpSpPr>
        <p:sp>
          <p:nvSpPr>
            <p:cNvPr id="19" name="TextBox 18">
              <a:extLst>
                <a:ext uri="{FF2B5EF4-FFF2-40B4-BE49-F238E27FC236}">
                  <a16:creationId xmlns:a16="http://schemas.microsoft.com/office/drawing/2014/main" id="{40EF3F47-A607-4398-A1C3-1F89AAA510A5}"/>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20" name="Freeform: Shape 19">
              <a:extLst>
                <a:ext uri="{FF2B5EF4-FFF2-40B4-BE49-F238E27FC236}">
                  <a16:creationId xmlns:a16="http://schemas.microsoft.com/office/drawing/2014/main" id="{FE4C43B4-0FA2-4818-8D3B-FC12237FA7F4}"/>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720427885"/>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column photo with bullet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1179838"/>
            <a:ext cx="3632388" cy="2583813"/>
          </a:xfrm>
          <a:blipFill>
            <a:blip r:embed="rId2"/>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4281364" y="1179838"/>
            <a:ext cx="3623050" cy="2583813"/>
          </a:xfrm>
          <a:blipFill>
            <a:blip r:embed="rId3"/>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8126964" y="1179839"/>
            <a:ext cx="3634002" cy="2583814"/>
          </a:xfrm>
          <a:blipFill>
            <a:blip r:embed="rId4"/>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5" name="Text Placeholder 4"/>
          <p:cNvSpPr>
            <a:spLocks noGrp="1"/>
          </p:cNvSpPr>
          <p:nvPr>
            <p:ph type="body" sz="quarter" idx="11" hasCustomPrompt="1"/>
          </p:nvPr>
        </p:nvSpPr>
        <p:spPr>
          <a:xfrm>
            <a:off x="426425" y="3986234"/>
            <a:ext cx="3630521" cy="1113895"/>
          </a:xfrm>
        </p:spPr>
        <p:txBody>
          <a:bodyPr lIns="0" tIns="0" rIns="0" bIns="0"/>
          <a:lstStyle>
            <a:lvl1pPr marL="0" indent="0">
              <a:lnSpc>
                <a:spcPct val="100000"/>
              </a:lnSpc>
              <a:spcBef>
                <a:spcPts val="0"/>
              </a:spcBef>
              <a:spcAft>
                <a:spcPts val="686"/>
              </a:spcAft>
              <a:buNone/>
              <a:defRPr sz="1371" b="1">
                <a:solidFill>
                  <a:schemeClr val="tx2"/>
                </a:solidFill>
                <a:latin typeface="+mn-lt"/>
              </a:defRPr>
            </a:lvl1pPr>
            <a:lvl2pPr marL="280067" marR="0" indent="-280067" algn="l" defTabSz="914192" rtl="0" eaLnBrk="1" fontAlgn="auto" latinLnBrk="0" hangingPunct="1">
              <a:lnSpc>
                <a:spcPct val="100000"/>
              </a:lnSpc>
              <a:spcBef>
                <a:spcPts val="0"/>
              </a:spcBef>
              <a:spcAft>
                <a:spcPts val="686"/>
              </a:spcAft>
              <a:buClrTx/>
              <a:buSzPct val="90000"/>
              <a:buFont typeface="Arial" panose="020B0604020202020204" pitchFamily="34" charset="0"/>
              <a:buChar char="•"/>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9" name="Text Placeholder 4"/>
          <p:cNvSpPr>
            <a:spLocks noGrp="1"/>
          </p:cNvSpPr>
          <p:nvPr>
            <p:ph type="body" sz="quarter" idx="12" hasCustomPrompt="1"/>
          </p:nvPr>
        </p:nvSpPr>
        <p:spPr>
          <a:xfrm>
            <a:off x="4281361" y="3986234"/>
            <a:ext cx="3623050" cy="1113895"/>
          </a:xfrm>
        </p:spPr>
        <p:txBody>
          <a:bodyPr lIns="0" tIns="0" rIns="0" bIns="0"/>
          <a:lstStyle>
            <a:lvl1pPr marL="0" indent="0">
              <a:lnSpc>
                <a:spcPct val="100000"/>
              </a:lnSpc>
              <a:spcBef>
                <a:spcPts val="0"/>
              </a:spcBef>
              <a:spcAft>
                <a:spcPts val="686"/>
              </a:spcAft>
              <a:buNone/>
              <a:defRPr lang="en-US" sz="1371" b="1" kern="1200" spc="0" baseline="0" dirty="0" smtClean="0">
                <a:solidFill>
                  <a:schemeClr val="tx2"/>
                </a:solidFill>
                <a:latin typeface="+mn-lt"/>
                <a:ea typeface="+mn-ea"/>
                <a:cs typeface="+mn-cs"/>
              </a:defRPr>
            </a:lvl1pPr>
            <a:lvl2pPr marL="280067" marR="0" indent="-280067" algn="l" defTabSz="914192" rtl="0" eaLnBrk="1" fontAlgn="auto" latinLnBrk="0" hangingPunct="1">
              <a:lnSpc>
                <a:spcPct val="100000"/>
              </a:lnSpc>
              <a:spcBef>
                <a:spcPts val="0"/>
              </a:spcBef>
              <a:spcAft>
                <a:spcPts val="686"/>
              </a:spcAft>
              <a:buClrTx/>
              <a:buSzPct val="90000"/>
              <a:buFont typeface="Arial" panose="020B0604020202020204" pitchFamily="34" charset="0"/>
              <a:buChar char="•"/>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10" name="Text Placeholder 4"/>
          <p:cNvSpPr>
            <a:spLocks noGrp="1"/>
          </p:cNvSpPr>
          <p:nvPr>
            <p:ph type="body" sz="quarter" idx="13" hasCustomPrompt="1"/>
          </p:nvPr>
        </p:nvSpPr>
        <p:spPr>
          <a:xfrm>
            <a:off x="8126964" y="3986234"/>
            <a:ext cx="3630521" cy="1113895"/>
          </a:xfrm>
        </p:spPr>
        <p:txBody>
          <a:bodyPr lIns="0" tIns="0" rIns="0" bIns="0"/>
          <a:lstStyle>
            <a:lvl1pPr marL="0" indent="0">
              <a:lnSpc>
                <a:spcPct val="100000"/>
              </a:lnSpc>
              <a:spcBef>
                <a:spcPts val="0"/>
              </a:spcBef>
              <a:spcAft>
                <a:spcPts val="686"/>
              </a:spcAft>
              <a:buNone/>
              <a:defRPr lang="en-US" sz="1371" b="1" kern="1200" spc="0" baseline="0" dirty="0">
                <a:solidFill>
                  <a:schemeClr val="tx2"/>
                </a:solidFill>
                <a:latin typeface="+mn-lt"/>
                <a:ea typeface="+mn-ea"/>
                <a:cs typeface="+mn-cs"/>
              </a:defRPr>
            </a:lvl1pPr>
            <a:lvl2pPr marL="280067" marR="0" indent="-280067" algn="l" defTabSz="914192" rtl="0" eaLnBrk="1" fontAlgn="auto" latinLnBrk="0" hangingPunct="1">
              <a:lnSpc>
                <a:spcPct val="100000"/>
              </a:lnSpc>
              <a:spcBef>
                <a:spcPts val="0"/>
              </a:spcBef>
              <a:spcAft>
                <a:spcPts val="686"/>
              </a:spcAft>
              <a:buClrTx/>
              <a:buSzPct val="90000"/>
              <a:buFont typeface="Arial" panose="020B0604020202020204" pitchFamily="34" charset="0"/>
              <a:buChar char="•"/>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222584"/>
            <a:ext cx="11336039" cy="739343"/>
          </a:xfrm>
          <a:prstGeom prst="rect">
            <a:avLst/>
          </a:prstGeom>
        </p:spPr>
        <p:txBody>
          <a:bodyPr vert="horz" wrap="square" lIns="0" tIns="164592" rIns="0" bIns="0" rtlCol="0" anchor="t">
            <a:noAutofit/>
          </a:bodyPr>
          <a:lstStyle>
            <a:lvl1pPr>
              <a:defRPr/>
            </a:lvl1pPr>
          </a:lstStyle>
          <a:p>
            <a:r>
              <a:rPr lang="en-US"/>
              <a:t>Three column photo layout (with bullets)</a:t>
            </a:r>
          </a:p>
        </p:txBody>
      </p:sp>
      <p:grpSp>
        <p:nvGrpSpPr>
          <p:cNvPr id="18" name="Group 17">
            <a:extLst>
              <a:ext uri="{FF2B5EF4-FFF2-40B4-BE49-F238E27FC236}">
                <a16:creationId xmlns:a16="http://schemas.microsoft.com/office/drawing/2014/main" id="{5815438F-A144-457D-89C1-1917055B3598}"/>
              </a:ext>
            </a:extLst>
          </p:cNvPr>
          <p:cNvGrpSpPr/>
          <p:nvPr userDrawn="1"/>
        </p:nvGrpSpPr>
        <p:grpSpPr>
          <a:xfrm>
            <a:off x="436379" y="6431005"/>
            <a:ext cx="11326085" cy="94962"/>
            <a:chOff x="445128" y="6559056"/>
            <a:chExt cx="11553197" cy="96853"/>
          </a:xfrm>
        </p:grpSpPr>
        <p:sp>
          <p:nvSpPr>
            <p:cNvPr id="19" name="TextBox 18">
              <a:extLst>
                <a:ext uri="{FF2B5EF4-FFF2-40B4-BE49-F238E27FC236}">
                  <a16:creationId xmlns:a16="http://schemas.microsoft.com/office/drawing/2014/main" id="{2368DB57-6EA9-4E0A-A39F-6275C3C0DEBF}"/>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20" name="Freeform: Shape 19">
              <a:extLst>
                <a:ext uri="{FF2B5EF4-FFF2-40B4-BE49-F238E27FC236}">
                  <a16:creationId xmlns:a16="http://schemas.microsoft.com/office/drawing/2014/main" id="{3D05540E-A25B-47D6-9815-472E0476BCEA}"/>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10169667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2882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ix column tex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6" y="1138746"/>
            <a:ext cx="1710367" cy="4101572"/>
          </a:xfrm>
        </p:spPr>
        <p:txBody>
          <a:bodyPr lIns="0" tIns="0" rIns="0" bIns="0"/>
          <a:lstStyle>
            <a:lvl1pPr marL="0" indent="0">
              <a:lnSpc>
                <a:spcPct val="100000"/>
              </a:lnSpc>
              <a:spcBef>
                <a:spcPts val="0"/>
              </a:spcBef>
              <a:spcAft>
                <a:spcPts val="686"/>
              </a:spcAft>
              <a:buNone/>
              <a:defRPr sz="1371" b="1">
                <a:solidFill>
                  <a:schemeClr val="tx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220716"/>
            <a:ext cx="11336039" cy="739343"/>
          </a:xfrm>
          <a:prstGeom prst="rect">
            <a:avLst/>
          </a:prstGeom>
        </p:spPr>
        <p:txBody>
          <a:bodyPr vert="horz" wrap="square" lIns="0" tIns="164592" rIns="0" bIns="0" rtlCol="0" anchor="t">
            <a:noAutofit/>
          </a:bodyPr>
          <a:lstStyle>
            <a:lvl1pPr>
              <a:defRPr/>
            </a:lvl1pPr>
          </a:lstStyle>
          <a:p>
            <a:r>
              <a:rPr lang="en-US"/>
              <a:t>Six column text layout</a:t>
            </a:r>
          </a:p>
        </p:txBody>
      </p:sp>
      <p:sp>
        <p:nvSpPr>
          <p:cNvPr id="15" name="Text Placeholder 4">
            <a:extLst>
              <a:ext uri="{FF2B5EF4-FFF2-40B4-BE49-F238E27FC236}">
                <a16:creationId xmlns:a16="http://schemas.microsoft.com/office/drawing/2014/main" id="{6536D72C-EFB8-4AA4-B6E9-DA9E98009337}"/>
              </a:ext>
            </a:extLst>
          </p:cNvPr>
          <p:cNvSpPr>
            <a:spLocks noGrp="1"/>
          </p:cNvSpPr>
          <p:nvPr>
            <p:ph type="body" sz="quarter" idx="12" hasCustomPrompt="1"/>
          </p:nvPr>
        </p:nvSpPr>
        <p:spPr>
          <a:xfrm>
            <a:off x="2351207" y="1138746"/>
            <a:ext cx="1710367" cy="4101572"/>
          </a:xfrm>
        </p:spPr>
        <p:txBody>
          <a:bodyPr lIns="0" tIns="0" rIns="0" bIns="0"/>
          <a:lstStyle>
            <a:lvl1pPr marL="0" indent="0">
              <a:lnSpc>
                <a:spcPct val="100000"/>
              </a:lnSpc>
              <a:spcBef>
                <a:spcPts val="0"/>
              </a:spcBef>
              <a:spcAft>
                <a:spcPts val="686"/>
              </a:spcAft>
              <a:buNone/>
              <a:defRPr sz="1371" b="1">
                <a:solidFill>
                  <a:schemeClr val="tx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6" name="Text Placeholder 4">
            <a:extLst>
              <a:ext uri="{FF2B5EF4-FFF2-40B4-BE49-F238E27FC236}">
                <a16:creationId xmlns:a16="http://schemas.microsoft.com/office/drawing/2014/main" id="{2C33CBA9-CFB9-46AA-8083-B5F0592E5B24}"/>
              </a:ext>
            </a:extLst>
          </p:cNvPr>
          <p:cNvSpPr>
            <a:spLocks noGrp="1"/>
          </p:cNvSpPr>
          <p:nvPr>
            <p:ph type="body" sz="quarter" idx="13" hasCustomPrompt="1"/>
          </p:nvPr>
        </p:nvSpPr>
        <p:spPr>
          <a:xfrm>
            <a:off x="4275988" y="1138746"/>
            <a:ext cx="1710367" cy="4101572"/>
          </a:xfrm>
        </p:spPr>
        <p:txBody>
          <a:bodyPr lIns="0" tIns="0" rIns="0" bIns="0"/>
          <a:lstStyle>
            <a:lvl1pPr marL="0" indent="0">
              <a:lnSpc>
                <a:spcPct val="100000"/>
              </a:lnSpc>
              <a:spcBef>
                <a:spcPts val="0"/>
              </a:spcBef>
              <a:spcAft>
                <a:spcPts val="686"/>
              </a:spcAft>
              <a:buNone/>
              <a:defRPr sz="1371" b="1">
                <a:solidFill>
                  <a:schemeClr val="tx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7" name="Text Placeholder 4">
            <a:extLst>
              <a:ext uri="{FF2B5EF4-FFF2-40B4-BE49-F238E27FC236}">
                <a16:creationId xmlns:a16="http://schemas.microsoft.com/office/drawing/2014/main" id="{7174EC55-6C81-4FBC-A5EF-0BD1F76D4563}"/>
              </a:ext>
            </a:extLst>
          </p:cNvPr>
          <p:cNvSpPr>
            <a:spLocks noGrp="1"/>
          </p:cNvSpPr>
          <p:nvPr>
            <p:ph type="body" sz="quarter" idx="14" hasCustomPrompt="1"/>
          </p:nvPr>
        </p:nvSpPr>
        <p:spPr>
          <a:xfrm>
            <a:off x="6200769" y="1138746"/>
            <a:ext cx="1710367" cy="4101572"/>
          </a:xfrm>
        </p:spPr>
        <p:txBody>
          <a:bodyPr lIns="0" tIns="0" rIns="0" bIns="0"/>
          <a:lstStyle>
            <a:lvl1pPr marL="0" indent="0">
              <a:lnSpc>
                <a:spcPct val="100000"/>
              </a:lnSpc>
              <a:spcBef>
                <a:spcPts val="0"/>
              </a:spcBef>
              <a:spcAft>
                <a:spcPts val="686"/>
              </a:spcAft>
              <a:buNone/>
              <a:defRPr sz="1371" b="1">
                <a:solidFill>
                  <a:schemeClr val="tx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8" name="Text Placeholder 4">
            <a:extLst>
              <a:ext uri="{FF2B5EF4-FFF2-40B4-BE49-F238E27FC236}">
                <a16:creationId xmlns:a16="http://schemas.microsoft.com/office/drawing/2014/main" id="{5E1BEB93-4ED4-4262-A137-E9EF68ABBFB6}"/>
              </a:ext>
            </a:extLst>
          </p:cNvPr>
          <p:cNvSpPr>
            <a:spLocks noGrp="1"/>
          </p:cNvSpPr>
          <p:nvPr>
            <p:ph type="body" sz="quarter" idx="15" hasCustomPrompt="1"/>
          </p:nvPr>
        </p:nvSpPr>
        <p:spPr>
          <a:xfrm>
            <a:off x="8125550" y="1138746"/>
            <a:ext cx="1710367" cy="4101572"/>
          </a:xfrm>
        </p:spPr>
        <p:txBody>
          <a:bodyPr lIns="0" tIns="0" rIns="0" bIns="0"/>
          <a:lstStyle>
            <a:lvl1pPr marL="0" indent="0">
              <a:lnSpc>
                <a:spcPct val="100000"/>
              </a:lnSpc>
              <a:spcBef>
                <a:spcPts val="0"/>
              </a:spcBef>
              <a:spcAft>
                <a:spcPts val="686"/>
              </a:spcAft>
              <a:buNone/>
              <a:defRPr sz="1371" b="1">
                <a:solidFill>
                  <a:schemeClr val="tx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9" name="Text Placeholder 4">
            <a:extLst>
              <a:ext uri="{FF2B5EF4-FFF2-40B4-BE49-F238E27FC236}">
                <a16:creationId xmlns:a16="http://schemas.microsoft.com/office/drawing/2014/main" id="{45067E8C-7901-4F06-A33F-B8EFCB540A49}"/>
              </a:ext>
            </a:extLst>
          </p:cNvPr>
          <p:cNvSpPr>
            <a:spLocks noGrp="1"/>
          </p:cNvSpPr>
          <p:nvPr>
            <p:ph type="body" sz="quarter" idx="16" hasCustomPrompt="1"/>
          </p:nvPr>
        </p:nvSpPr>
        <p:spPr>
          <a:xfrm>
            <a:off x="10050333" y="1138746"/>
            <a:ext cx="1710367" cy="4101572"/>
          </a:xfrm>
        </p:spPr>
        <p:txBody>
          <a:bodyPr lIns="0" tIns="0" rIns="0" bIns="0"/>
          <a:lstStyle>
            <a:lvl1pPr marL="0" indent="0">
              <a:lnSpc>
                <a:spcPct val="100000"/>
              </a:lnSpc>
              <a:spcBef>
                <a:spcPts val="0"/>
              </a:spcBef>
              <a:spcAft>
                <a:spcPts val="686"/>
              </a:spcAft>
              <a:buNone/>
              <a:defRPr sz="1371" b="1">
                <a:solidFill>
                  <a:schemeClr val="tx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371">
                <a:solidFill>
                  <a:srgbClr val="000000"/>
                </a:solidFill>
              </a:defRPr>
            </a:lvl2pPr>
            <a:lvl3pPr marL="448107" indent="0">
              <a:buNone/>
              <a:defRPr/>
            </a:lvl3pPr>
            <a:lvl4pPr marL="672161" indent="0">
              <a:buNone/>
              <a:defRPr/>
            </a:lvl4pPr>
            <a:lvl5pPr marL="896214"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a:t>
            </a:r>
          </a:p>
        </p:txBody>
      </p:sp>
      <p:grpSp>
        <p:nvGrpSpPr>
          <p:cNvPr id="12" name="Group 11">
            <a:extLst>
              <a:ext uri="{FF2B5EF4-FFF2-40B4-BE49-F238E27FC236}">
                <a16:creationId xmlns:a16="http://schemas.microsoft.com/office/drawing/2014/main" id="{B1242B85-5464-438E-BC49-E2C787DACC5E}"/>
              </a:ext>
            </a:extLst>
          </p:cNvPr>
          <p:cNvGrpSpPr/>
          <p:nvPr userDrawn="1"/>
        </p:nvGrpSpPr>
        <p:grpSpPr>
          <a:xfrm>
            <a:off x="436379" y="6431005"/>
            <a:ext cx="11326085" cy="94962"/>
            <a:chOff x="445128" y="6559056"/>
            <a:chExt cx="11553197" cy="96853"/>
          </a:xfrm>
        </p:grpSpPr>
        <p:sp>
          <p:nvSpPr>
            <p:cNvPr id="13" name="TextBox 12">
              <a:extLst>
                <a:ext uri="{FF2B5EF4-FFF2-40B4-BE49-F238E27FC236}">
                  <a16:creationId xmlns:a16="http://schemas.microsoft.com/office/drawing/2014/main" id="{47CC4F51-1744-4347-928B-9C2EBD93C355}"/>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20" name="Freeform: Shape 19">
              <a:extLst>
                <a:ext uri="{FF2B5EF4-FFF2-40B4-BE49-F238E27FC236}">
                  <a16:creationId xmlns:a16="http://schemas.microsoft.com/office/drawing/2014/main" id="{969FE803-4A39-4DD0-A534-2853E80251CA}"/>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110634754"/>
      </p:ext>
    </p:extLst>
  </p:cSld>
  <p:clrMapOvr>
    <a:masterClrMapping/>
  </p:clrMapOvr>
  <p:transition>
    <p:fade/>
  </p:transition>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2" y="1179839"/>
            <a:ext cx="5780073" cy="3756460"/>
          </a:xfrm>
        </p:spPr>
        <p:txBody>
          <a:bodyPr anchor="ctr">
            <a:noAutofit/>
          </a:bodyPr>
          <a:lstStyle>
            <a:lvl1pPr algn="ctr">
              <a:defRPr sz="1765" b="1">
                <a:latin typeface="+mn-lt"/>
              </a:defRPr>
            </a:lvl1pPr>
          </a:lstStyle>
          <a:p>
            <a:r>
              <a:rPr lang="en-US"/>
              <a:t>Drop photo here</a:t>
            </a:r>
          </a:p>
        </p:txBody>
      </p:sp>
      <p:sp>
        <p:nvSpPr>
          <p:cNvPr id="4" name="Text Placeholder 3"/>
          <p:cNvSpPr>
            <a:spLocks noGrp="1"/>
          </p:cNvSpPr>
          <p:nvPr>
            <p:ph type="body" sz="quarter" idx="10" hasCustomPrompt="1"/>
          </p:nvPr>
        </p:nvSpPr>
        <p:spPr>
          <a:xfrm>
            <a:off x="426424" y="1144855"/>
            <a:ext cx="513817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745"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28pt</a:t>
            </a:r>
          </a:p>
          <a:p>
            <a:pPr lvl="0"/>
            <a:r>
              <a:rPr lang="pt-BR"/>
              <a:t>Subhead Segoe UI 28pt</a:t>
            </a:r>
          </a:p>
          <a:p>
            <a:pPr lvl="0"/>
            <a:r>
              <a:rPr lang="pt-BR"/>
              <a:t>Subhead Segoe UI 28pt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222584"/>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Device layout</a:t>
            </a:r>
          </a:p>
        </p:txBody>
      </p:sp>
      <p:grpSp>
        <p:nvGrpSpPr>
          <p:cNvPr id="5" name="Group 4">
            <a:extLst>
              <a:ext uri="{FF2B5EF4-FFF2-40B4-BE49-F238E27FC236}">
                <a16:creationId xmlns:a16="http://schemas.microsoft.com/office/drawing/2014/main" id="{5552388F-EBC5-45C4-93C9-67EC7FB5FE00}"/>
              </a:ext>
            </a:extLst>
          </p:cNvPr>
          <p:cNvGrpSpPr/>
          <p:nvPr userDrawn="1"/>
        </p:nvGrpSpPr>
        <p:grpSpPr>
          <a:xfrm>
            <a:off x="436379" y="6431005"/>
            <a:ext cx="11326085" cy="94962"/>
            <a:chOff x="445128" y="6559056"/>
            <a:chExt cx="11553197" cy="96853"/>
          </a:xfrm>
        </p:grpSpPr>
        <p:sp>
          <p:nvSpPr>
            <p:cNvPr id="7" name="TextBox 6">
              <a:extLst>
                <a:ext uri="{FF2B5EF4-FFF2-40B4-BE49-F238E27FC236}">
                  <a16:creationId xmlns:a16="http://schemas.microsoft.com/office/drawing/2014/main" id="{AD3DAC5C-9A56-4D9E-8AF6-312FD34F3FC9}"/>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934989FB-53EF-4244-9C95-66A026C7BD5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352778354"/>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1179837"/>
            <a:ext cx="11336039" cy="4961874"/>
          </a:xfrm>
        </p:spPr>
        <p:txBody>
          <a:bodyPr bIns="1737360" anchor="ctr">
            <a:noAutofit/>
          </a:bodyPr>
          <a:lstStyle>
            <a:lvl1pPr algn="ctr">
              <a:defRPr sz="1765" b="1">
                <a:solidFill>
                  <a:srgbClr val="000000"/>
                </a:solidFill>
                <a:latin typeface="+mn-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222584"/>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Table layout</a:t>
            </a:r>
          </a:p>
        </p:txBody>
      </p:sp>
      <p:grpSp>
        <p:nvGrpSpPr>
          <p:cNvPr id="6" name="Group 5">
            <a:extLst>
              <a:ext uri="{FF2B5EF4-FFF2-40B4-BE49-F238E27FC236}">
                <a16:creationId xmlns:a16="http://schemas.microsoft.com/office/drawing/2014/main" id="{FEE39BF9-0F1F-4C98-A975-A8B02B5F566A}"/>
              </a:ext>
            </a:extLst>
          </p:cNvPr>
          <p:cNvGrpSpPr/>
          <p:nvPr userDrawn="1"/>
        </p:nvGrpSpPr>
        <p:grpSpPr>
          <a:xfrm>
            <a:off x="436379" y="6431005"/>
            <a:ext cx="11326085" cy="94962"/>
            <a:chOff x="445128" y="6559056"/>
            <a:chExt cx="11553197" cy="96853"/>
          </a:xfrm>
        </p:grpSpPr>
        <p:sp>
          <p:nvSpPr>
            <p:cNvPr id="7" name="TextBox 6">
              <a:extLst>
                <a:ext uri="{FF2B5EF4-FFF2-40B4-BE49-F238E27FC236}">
                  <a16:creationId xmlns:a16="http://schemas.microsoft.com/office/drawing/2014/main" id="{3F5EE471-B5D1-430F-A19C-C02BBEF33103}"/>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A5BBDCEA-9E1B-4AA4-A1F7-76CA781FB5E2}"/>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624893551"/>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 title light gray">
    <p:bg>
      <p:bgPr>
        <a:solidFill>
          <a:schemeClr val="bg1">
            <a:lumMod val="95000"/>
          </a:schemeClr>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3" spc="-147" dirty="0">
                <a:solidFill>
                  <a:schemeClr val="tx1"/>
                </a:solidFill>
                <a:latin typeface="+mj-lt"/>
              </a:defRPr>
            </a:lvl1pPr>
          </a:lstStyle>
          <a:p>
            <a:pPr marL="0" lvl="0">
              <a:lnSpc>
                <a:spcPts val="5489"/>
              </a:lnSpc>
            </a:pPr>
            <a:r>
              <a:rPr lang="en-US"/>
              <a:t>Section title</a:t>
            </a:r>
          </a:p>
        </p:txBody>
      </p:sp>
      <p:grpSp>
        <p:nvGrpSpPr>
          <p:cNvPr id="6" name="Group 5">
            <a:extLst>
              <a:ext uri="{FF2B5EF4-FFF2-40B4-BE49-F238E27FC236}">
                <a16:creationId xmlns:a16="http://schemas.microsoft.com/office/drawing/2014/main" id="{B7A4B0E3-3622-4031-99D8-5297F3444C51}"/>
              </a:ext>
            </a:extLst>
          </p:cNvPr>
          <p:cNvGrpSpPr/>
          <p:nvPr userDrawn="1"/>
        </p:nvGrpSpPr>
        <p:grpSpPr>
          <a:xfrm>
            <a:off x="436379" y="6431005"/>
            <a:ext cx="11326085" cy="94962"/>
            <a:chOff x="445128" y="6559056"/>
            <a:chExt cx="11553197" cy="96853"/>
          </a:xfrm>
        </p:grpSpPr>
        <p:sp>
          <p:nvSpPr>
            <p:cNvPr id="7" name="TextBox 6">
              <a:extLst>
                <a:ext uri="{FF2B5EF4-FFF2-40B4-BE49-F238E27FC236}">
                  <a16:creationId xmlns:a16="http://schemas.microsoft.com/office/drawing/2014/main" id="{B078EF51-FF7D-4AF0-A0D8-5E7897E42042}"/>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9EEE5920-1AA1-47AD-AA2A-1027EA1027F4}"/>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1163490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3" b="0" kern="1200" cap="none" spc="-147" baseline="0" dirty="0">
                <a:ln w="3175">
                  <a:noFill/>
                </a:ln>
                <a:solidFill>
                  <a:schemeClr val="tx1"/>
                </a:solidFill>
                <a:effectLst/>
                <a:latin typeface="+mj-lt"/>
                <a:ea typeface="+mn-ea"/>
                <a:cs typeface="Segoe UI" pitchFamily="34" charset="0"/>
              </a:defRPr>
            </a:lvl1pPr>
          </a:lstStyle>
          <a:p>
            <a:pPr marL="0" lvl="0" algn="l" defTabSz="914192" rtl="0" eaLnBrk="1" latinLnBrk="0" hangingPunct="1">
              <a:lnSpc>
                <a:spcPts val="5489"/>
              </a:lnSpc>
              <a:spcBef>
                <a:spcPct val="0"/>
              </a:spcBef>
              <a:buNone/>
            </a:pPr>
            <a:r>
              <a:rPr lang="en-US"/>
              <a:t>Section title</a:t>
            </a:r>
          </a:p>
        </p:txBody>
      </p:sp>
      <p:grpSp>
        <p:nvGrpSpPr>
          <p:cNvPr id="6" name="Group 5">
            <a:extLst>
              <a:ext uri="{FF2B5EF4-FFF2-40B4-BE49-F238E27FC236}">
                <a16:creationId xmlns:a16="http://schemas.microsoft.com/office/drawing/2014/main" id="{C9360E70-26C3-491B-876D-D6CA248B1D14}"/>
              </a:ext>
            </a:extLst>
          </p:cNvPr>
          <p:cNvGrpSpPr/>
          <p:nvPr userDrawn="1"/>
        </p:nvGrpSpPr>
        <p:grpSpPr>
          <a:xfrm>
            <a:off x="436379" y="6431005"/>
            <a:ext cx="11326085" cy="94962"/>
            <a:chOff x="445128" y="6559056"/>
            <a:chExt cx="11553197" cy="96853"/>
          </a:xfrm>
        </p:grpSpPr>
        <p:sp>
          <p:nvSpPr>
            <p:cNvPr id="7" name="TextBox 6">
              <a:extLst>
                <a:ext uri="{FF2B5EF4-FFF2-40B4-BE49-F238E27FC236}">
                  <a16:creationId xmlns:a16="http://schemas.microsoft.com/office/drawing/2014/main" id="{C1AF0965-A0E8-49A1-B8BF-778086ADF37B}"/>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271CC4C2-FC7A-4AE9-9B5E-C49482524E25}"/>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4842285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bg2"/>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400" b="0" kern="1200" cap="none" spc="-147" baseline="0" dirty="0">
                <a:ln w="3175">
                  <a:noFill/>
                </a:ln>
                <a:solidFill>
                  <a:schemeClr val="tx1"/>
                </a:solidFill>
                <a:effectLst/>
                <a:latin typeface="+mj-lt"/>
                <a:ea typeface="+mn-ea"/>
                <a:cs typeface="Segoe UI" pitchFamily="34" charset="0"/>
              </a:defRPr>
            </a:lvl1pPr>
          </a:lstStyle>
          <a:p>
            <a:pPr marL="0" lvl="0" algn="l" defTabSz="914192" rtl="0" eaLnBrk="1" latinLnBrk="0" hangingPunct="1">
              <a:lnSpc>
                <a:spcPts val="5489"/>
              </a:lnSpc>
              <a:spcBef>
                <a:spcPct val="0"/>
              </a:spcBef>
              <a:buNone/>
            </a:pPr>
            <a:r>
              <a:rPr lang="en-US"/>
              <a:t>Section title</a:t>
            </a:r>
          </a:p>
        </p:txBody>
      </p:sp>
    </p:spTree>
    <p:extLst>
      <p:ext uri="{BB962C8B-B14F-4D97-AF65-F5344CB8AC3E}">
        <p14:creationId xmlns:p14="http://schemas.microsoft.com/office/powerpoint/2010/main" val="36668079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chemeClr val="bg1"/>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400" b="0" kern="1200" cap="none" spc="-147" baseline="0" dirty="0">
                <a:ln w="3175">
                  <a:noFill/>
                </a:ln>
                <a:solidFill>
                  <a:schemeClr val="tx1"/>
                </a:solidFill>
                <a:effectLst/>
                <a:latin typeface="+mj-lt"/>
                <a:ea typeface="+mn-ea"/>
                <a:cs typeface="Segoe UI" pitchFamily="34" charset="0"/>
              </a:defRPr>
            </a:lvl1pPr>
          </a:lstStyle>
          <a:p>
            <a:pPr marL="0" lvl="0" algn="l" defTabSz="914192" rtl="0" eaLnBrk="1" latinLnBrk="0" hangingPunct="1">
              <a:lnSpc>
                <a:spcPts val="5489"/>
              </a:lnSpc>
              <a:spcBef>
                <a:spcPct val="0"/>
              </a:spcBef>
              <a:buNone/>
            </a:pPr>
            <a:r>
              <a:rPr lang="en-US"/>
              <a:t>Section title</a:t>
            </a:r>
          </a:p>
        </p:txBody>
      </p:sp>
    </p:spTree>
    <p:extLst>
      <p:ext uri="{BB962C8B-B14F-4D97-AF65-F5344CB8AC3E}">
        <p14:creationId xmlns:p14="http://schemas.microsoft.com/office/powerpoint/2010/main" val="2053082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FBA475-1622-4E42-8C0A-6A71410B582D}"/>
              </a:ext>
            </a:extLst>
          </p:cNvPr>
          <p:cNvPicPr>
            <a:picLocks noChangeAspect="1"/>
          </p:cNvPicPr>
          <p:nvPr userDrawn="1"/>
        </p:nvPicPr>
        <p:blipFill rotWithShape="1">
          <a:blip r:embed="rId2"/>
          <a:srcRect r="10789" b="10795"/>
          <a:stretch/>
        </p:blipFill>
        <p:spPr>
          <a:xfrm>
            <a:off x="0" y="0"/>
            <a:ext cx="12192000" cy="6858000"/>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3" b="0" kern="1200" cap="none" spc="-147" baseline="0" dirty="0">
                <a:ln w="3175">
                  <a:noFill/>
                </a:ln>
                <a:solidFill>
                  <a:schemeClr val="tx1"/>
                </a:solidFill>
                <a:effectLst/>
                <a:latin typeface="+mj-lt"/>
                <a:ea typeface="+mn-ea"/>
                <a:cs typeface="Segoe UI" pitchFamily="34" charset="0"/>
              </a:defRPr>
            </a:lvl1pPr>
          </a:lstStyle>
          <a:p>
            <a:pPr marL="0" lvl="0" algn="l" defTabSz="914192" rtl="0" eaLnBrk="1" latinLnBrk="0" hangingPunct="1">
              <a:lnSpc>
                <a:spcPts val="5489"/>
              </a:lnSpc>
              <a:spcBef>
                <a:spcPct val="0"/>
              </a:spcBef>
              <a:buNone/>
            </a:pPr>
            <a:r>
              <a:rPr lang="en-US"/>
              <a:t>Section title</a:t>
            </a:r>
          </a:p>
        </p:txBody>
      </p:sp>
    </p:spTree>
    <p:extLst>
      <p:ext uri="{BB962C8B-B14F-4D97-AF65-F5344CB8AC3E}">
        <p14:creationId xmlns:p14="http://schemas.microsoft.com/office/powerpoint/2010/main" val="14487515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786833"/>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losing blue">
    <p:bg>
      <p:bgPr>
        <a:solidFill>
          <a:srgbClr val="0278D7"/>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bg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DBCC3F24-BF53-4EF0-8FC2-26C4B364170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960" t="33254" r="14942" b="33412"/>
          <a:stretch/>
        </p:blipFill>
        <p:spPr>
          <a:xfrm>
            <a:off x="428682" y="3204862"/>
            <a:ext cx="2102988" cy="448276"/>
          </a:xfrm>
          <a:prstGeom prst="rect">
            <a:avLst/>
          </a:prstGeom>
        </p:spPr>
      </p:pic>
    </p:spTree>
    <p:extLst>
      <p:ext uri="{BB962C8B-B14F-4D97-AF65-F5344CB8AC3E}">
        <p14:creationId xmlns:p14="http://schemas.microsoft.com/office/powerpoint/2010/main" val="28042276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0918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losing dark gray">
    <p:bg>
      <p:bgPr>
        <a:solidFill>
          <a:srgbClr val="353535"/>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bg1"/>
                </a:solidFill>
                <a:cs typeface="Segoe UI" pitchFamily="34" charset="0"/>
              </a:rPr>
              <a:t>© Copyright Microsoft Corporation. All rights reserved. </a:t>
            </a:r>
          </a:p>
        </p:txBody>
      </p:sp>
      <p:pic>
        <p:nvPicPr>
          <p:cNvPr id="4" name="Picture 3">
            <a:extLst>
              <a:ext uri="{FF2B5EF4-FFF2-40B4-BE49-F238E27FC236}">
                <a16:creationId xmlns:a16="http://schemas.microsoft.com/office/drawing/2014/main" id="{E0B031D2-4655-4BFE-8E2E-4966C2953EF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960" t="33254" r="14942" b="33412"/>
          <a:stretch/>
        </p:blipFill>
        <p:spPr>
          <a:xfrm>
            <a:off x="428682" y="3204862"/>
            <a:ext cx="2102988" cy="448276"/>
          </a:xfrm>
          <a:prstGeom prst="rect">
            <a:avLst/>
          </a:prstGeom>
        </p:spPr>
      </p:pic>
    </p:spTree>
    <p:extLst>
      <p:ext uri="{BB962C8B-B14F-4D97-AF65-F5344CB8AC3E}">
        <p14:creationId xmlns:p14="http://schemas.microsoft.com/office/powerpoint/2010/main" val="732071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08F6-09A6-45CD-B0FF-4C09BE1915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1B5D9-BCF1-4CCB-B0EA-E6EDB3154C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452C-E6B3-487F-A113-02F43FA6F76A}"/>
              </a:ext>
            </a:extLst>
          </p:cNvPr>
          <p:cNvSpPr>
            <a:spLocks noGrp="1"/>
          </p:cNvSpPr>
          <p:nvPr>
            <p:ph type="dt" sz="half" idx="10"/>
          </p:nvPr>
        </p:nvSpPr>
        <p:spPr/>
        <p:txBody>
          <a:bodyPr/>
          <a:lstStyle/>
          <a:p>
            <a:fld id="{10BD0B9B-ACC2-45DE-ADA1-BCA6FA48F5EE}" type="datetimeFigureOut">
              <a:rPr lang="en-US" smtClean="0"/>
              <a:t>4/27/2023</a:t>
            </a:fld>
            <a:endParaRPr lang="en-US"/>
          </a:p>
        </p:txBody>
      </p:sp>
      <p:sp>
        <p:nvSpPr>
          <p:cNvPr id="5" name="Footer Placeholder 4">
            <a:extLst>
              <a:ext uri="{FF2B5EF4-FFF2-40B4-BE49-F238E27FC236}">
                <a16:creationId xmlns:a16="http://schemas.microsoft.com/office/drawing/2014/main" id="{2A0B432E-801D-49CD-B775-D78628EAF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2C5FB-8B79-4C3A-A405-6B0284F0480D}"/>
              </a:ext>
            </a:extLst>
          </p:cNvPr>
          <p:cNvSpPr>
            <a:spLocks noGrp="1"/>
          </p:cNvSpPr>
          <p:nvPr>
            <p:ph type="sldNum" sz="quarter" idx="12"/>
          </p:nvPr>
        </p:nvSpPr>
        <p:spPr/>
        <p:txBody>
          <a:bodyPr/>
          <a:lstStyle/>
          <a:p>
            <a:fld id="{54E89F8D-3C43-4604-AB87-C2695FB5FCD3}" type="slidenum">
              <a:rPr lang="en-US" smtClean="0"/>
              <a:t>‹#›</a:t>
            </a:fld>
            <a:endParaRPr lang="en-US"/>
          </a:p>
        </p:txBody>
      </p:sp>
    </p:spTree>
    <p:extLst>
      <p:ext uri="{BB962C8B-B14F-4D97-AF65-F5344CB8AC3E}">
        <p14:creationId xmlns:p14="http://schemas.microsoft.com/office/powerpoint/2010/main" val="18694126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600" kern="1200" cap="all" spc="300" dirty="0">
                <a:solidFill>
                  <a:srgbClr val="0078D7"/>
                </a:solidFill>
                <a:latin typeface="Segoe UI Semilight" charset="0"/>
                <a:ea typeface="Segoe UI Semilight" charset="0"/>
                <a:cs typeface="Segoe UI Semilight" charset="0"/>
              </a:defRPr>
            </a:lvl1pPr>
          </a:lstStyle>
          <a:p>
            <a:r>
              <a:rPr lang="en-US"/>
              <a:t>Click to edit Master title style</a:t>
            </a:r>
          </a:p>
        </p:txBody>
      </p:sp>
    </p:spTree>
    <p:extLst>
      <p:ext uri="{BB962C8B-B14F-4D97-AF65-F5344CB8AC3E}">
        <p14:creationId xmlns:p14="http://schemas.microsoft.com/office/powerpoint/2010/main" val="1751383147"/>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Left sidebar">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324160"/>
            <a:ext cx="5826760" cy="726353"/>
          </a:xfrm>
        </p:spPr>
        <p:txBody>
          <a:bodyPr wrap="square">
            <a:spAutoFit/>
          </a:bodyPr>
          <a:lstStyle>
            <a:lvl1pPr marL="0" indent="0">
              <a:lnSpc>
                <a:spcPct val="100000"/>
              </a:lnSpc>
              <a:spcBef>
                <a:spcPts val="1800"/>
              </a:spcBef>
              <a:buNone/>
              <a:defRPr sz="1600" cap="all" baseline="0">
                <a:latin typeface="Segoe UI Semibold" panose="020B0702040204020203" pitchFamily="34" charset="0"/>
                <a:cs typeface="Segoe UI Semibold" panose="020B0702040204020203" pitchFamily="34" charset="0"/>
              </a:defRPr>
            </a:lvl1pPr>
            <a:lvl2pPr marL="0" indent="0">
              <a:lnSpc>
                <a:spcPct val="100000"/>
              </a:lnSpc>
              <a:buNone/>
              <a:defRPr sz="1600"/>
            </a:lvl2pPr>
            <a:lvl3pPr>
              <a:defRPr sz="1400"/>
            </a:lvl3pPr>
            <a:lvl4pPr>
              <a:defRPr sz="1200"/>
            </a:lvl4pPr>
            <a:lvl5pPr>
              <a:defRPr sz="1200"/>
            </a:lvl5pPr>
          </a:lstStyle>
          <a:p>
            <a:pPr lvl="0"/>
            <a:r>
              <a:rPr lang="en-US"/>
              <a:t>Edit Master text styles</a:t>
            </a:r>
          </a:p>
          <a:p>
            <a:pPr lvl="1"/>
            <a:r>
              <a:rPr lang="en-US"/>
              <a:t>Second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9647818"/>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188105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CENTER">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45070375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3_Case Study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919789" y="1829383"/>
            <a:ext cx="6272212" cy="382535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4D01F877-9644-4DF2-B556-7EC1CCAB4A44}"/>
              </a:ext>
            </a:extLst>
          </p:cNvPr>
          <p:cNvSpPr>
            <a:spLocks noGrp="1"/>
          </p:cNvSpPr>
          <p:nvPr>
            <p:ph type="title"/>
          </p:nvPr>
        </p:nvSpPr>
        <p:spPr>
          <a:xfrm>
            <a:off x="588263" y="457200"/>
            <a:ext cx="11018520" cy="430887"/>
          </a:xfrm>
        </p:spPr>
        <p:txBody>
          <a:bodyPr/>
          <a:lstStyle>
            <a:lvl1pPr>
              <a:defRPr sz="2800"/>
            </a:lvl1pPr>
          </a:lstStyle>
          <a:p>
            <a:r>
              <a:rPr lang="en-US"/>
              <a:t>Click to edit Master title style</a:t>
            </a:r>
          </a:p>
        </p:txBody>
      </p:sp>
      <p:sp>
        <p:nvSpPr>
          <p:cNvPr id="8" name="Text Placeholder 7">
            <a:extLst>
              <a:ext uri="{FF2B5EF4-FFF2-40B4-BE49-F238E27FC236}">
                <a16:creationId xmlns:a16="http://schemas.microsoft.com/office/drawing/2014/main" id="{CCAA7104-20E2-4EED-8AEE-6B3D8BE7B7D3}"/>
              </a:ext>
            </a:extLst>
          </p:cNvPr>
          <p:cNvSpPr>
            <a:spLocks noGrp="1"/>
          </p:cNvSpPr>
          <p:nvPr>
            <p:ph type="body" sz="quarter" idx="12"/>
          </p:nvPr>
        </p:nvSpPr>
        <p:spPr>
          <a:xfrm>
            <a:off x="584200" y="1829383"/>
            <a:ext cx="5040313" cy="1471172"/>
          </a:xfrm>
        </p:spPr>
        <p:txBody>
          <a:bodyPr/>
          <a:lstStyle>
            <a:lvl1pPr marL="0" indent="0">
              <a:spcAft>
                <a:spcPts val="600"/>
              </a:spcAft>
              <a:buNone/>
              <a:defRPr sz="1800">
                <a:latin typeface="+mn-lt"/>
              </a:defRPr>
            </a:lvl1pPr>
            <a:lvl2pPr marL="0" indent="0">
              <a:spcAft>
                <a:spcPts val="600"/>
              </a:spcAft>
              <a:buNone/>
              <a:defRPr sz="1400"/>
            </a:lvl2pPr>
            <a:lvl3pPr marL="0" indent="0">
              <a:spcAft>
                <a:spcPts val="600"/>
              </a:spcAft>
              <a:buNone/>
              <a:defRPr sz="1200">
                <a:solidFill>
                  <a:schemeClr val="accent2">
                    <a:lumMod val="75000"/>
                  </a:schemeClr>
                </a:solidFill>
              </a:defRPr>
            </a:lvl3pPr>
            <a:lvl4pPr marL="0" indent="0">
              <a:spcAft>
                <a:spcPts val="600"/>
              </a:spcAft>
              <a:buNone/>
              <a:defRPr sz="1100"/>
            </a:lvl4pPr>
            <a:lvl5pPr marL="0" indent="0">
              <a:spcAft>
                <a:spcPts val="600"/>
              </a:spcAft>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8348722"/>
      </p:ext>
    </p:extLst>
  </p:cSld>
  <p:clrMapOvr>
    <a:masterClrMapping/>
  </p:clrMapOvr>
  <p:transition>
    <p:fade/>
  </p:transition>
  <p:hf sldNum="0" hdr="0" dt="0"/>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864510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31962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999552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98109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35704001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888818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692553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5372172"/>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60125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9470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19723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2700536"/>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38800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00010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4823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7012145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3208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5145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01865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00116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93513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7681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2681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248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5301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3188099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2912689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466059795"/>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71799405"/>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189706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356980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36612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3627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64662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605203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2117993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210720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459532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7793924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0435193"/>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785795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788840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395257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98093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6577189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040700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18599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90690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161765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473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46227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31584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0448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454391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21442053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32189048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83814044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94938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7312752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2979005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64286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1239975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2237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298392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64435818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22343606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137366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972674733"/>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348645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5899238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366727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4157170827"/>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2433620770"/>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3843172961"/>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0353104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5968582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35779954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721226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7391715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030744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7845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467284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965186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1638615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37409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959124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330643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9524502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5037418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961870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3892112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5789550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0.xml"/><Relationship Id="rId7" Type="http://schemas.openxmlformats.org/officeDocument/2006/relationships/image" Target="../media/image23.emf"/><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image" Target="../media/image22.png"/><Relationship Id="rId5" Type="http://schemas.openxmlformats.org/officeDocument/2006/relationships/theme" Target="../theme/theme2.xml"/><Relationship Id="rId4" Type="http://schemas.openxmlformats.org/officeDocument/2006/relationships/slideLayout" Target="../slideLayouts/slideLayout1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21" Type="http://schemas.openxmlformats.org/officeDocument/2006/relationships/slideLayout" Target="../slideLayouts/slideLayout142.xml"/><Relationship Id="rId34" Type="http://schemas.openxmlformats.org/officeDocument/2006/relationships/slideLayout" Target="../slideLayouts/slideLayout155.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33" Type="http://schemas.openxmlformats.org/officeDocument/2006/relationships/slideLayout" Target="../slideLayouts/slideLayout154.xml"/><Relationship Id="rId38" Type="http://schemas.openxmlformats.org/officeDocument/2006/relationships/image" Target="../media/image23.emf"/><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slideLayout" Target="../slideLayouts/slideLayout150.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32" Type="http://schemas.openxmlformats.org/officeDocument/2006/relationships/slideLayout" Target="../slideLayouts/slideLayout153.xml"/><Relationship Id="rId37" Type="http://schemas.openxmlformats.org/officeDocument/2006/relationships/image" Target="../media/image22.png"/><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slideLayout" Target="../slideLayouts/slideLayout149.xml"/><Relationship Id="rId36" Type="http://schemas.openxmlformats.org/officeDocument/2006/relationships/theme" Target="../theme/theme3.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31" Type="http://schemas.openxmlformats.org/officeDocument/2006/relationships/slideLayout" Target="../slideLayouts/slideLayout152.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 Id="rId30" Type="http://schemas.openxmlformats.org/officeDocument/2006/relationships/slideLayout" Target="../slideLayouts/slideLayout151.xml"/><Relationship Id="rId35" Type="http://schemas.openxmlformats.org/officeDocument/2006/relationships/slideLayout" Target="../slideLayouts/slideLayout156.xml"/><Relationship Id="rId8" Type="http://schemas.openxmlformats.org/officeDocument/2006/relationships/slideLayout" Target="../slideLayouts/slideLayout129.xml"/><Relationship Id="rId3"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9"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222052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9B1B5-B09F-4B98-AFC2-1B4B55BE018E}"/>
              </a:ext>
            </a:extLst>
          </p:cNvPr>
          <p:cNvPicPr>
            <a:picLocks noChangeAspect="1"/>
          </p:cNvPicPr>
          <p:nvPr userDrawn="1"/>
        </p:nvPicPr>
        <p:blipFill>
          <a:blip r:embed="rId6"/>
          <a:stretch>
            <a:fillRect/>
          </a:stretch>
        </p:blipFill>
        <p:spPr>
          <a:xfrm rot="5400000">
            <a:off x="9044630" y="3216843"/>
            <a:ext cx="6858000" cy="424314"/>
          </a:xfrm>
          <a:prstGeom prst="rect">
            <a:avLst/>
          </a:prstGeom>
        </p:spPr>
      </p:pic>
      <p:sp>
        <p:nvSpPr>
          <p:cNvPr id="2" name="Title Placeholder 1"/>
          <p:cNvSpPr>
            <a:spLocks noGrp="1"/>
          </p:cNvSpPr>
          <p:nvPr>
            <p:ph type="title"/>
          </p:nvPr>
        </p:nvSpPr>
        <p:spPr>
          <a:xfrm>
            <a:off x="426424" y="224113"/>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20" y="1110106"/>
            <a:ext cx="11336039" cy="2148280"/>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5400000">
            <a:off x="9755483" y="3012080"/>
            <a:ext cx="6858623" cy="833218"/>
          </a:xfrm>
          <a:prstGeom prst="rect">
            <a:avLst/>
          </a:prstGeom>
        </p:spPr>
      </p:pic>
    </p:spTree>
    <p:extLst>
      <p:ext uri="{BB962C8B-B14F-4D97-AF65-F5344CB8AC3E}">
        <p14:creationId xmlns:p14="http://schemas.microsoft.com/office/powerpoint/2010/main" val="8318911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Lst>
  <p:transition>
    <p:fade/>
  </p:transition>
  <p:hf sldNum="0" hdr="0" dt="0"/>
  <p:txStyles>
    <p:titleStyle>
      <a:lvl1pPr algn="l" defTabSz="914192" rtl="0" eaLnBrk="1" latinLnBrk="0" hangingPunct="1">
        <a:lnSpc>
          <a:spcPct val="90000"/>
        </a:lnSpc>
        <a:spcBef>
          <a:spcPct val="0"/>
        </a:spcBef>
        <a:buNone/>
        <a:defRPr lang="en-US" sz="3400" b="0" kern="1200" cap="none" spc="-147" baseline="0" dirty="0" smtClean="0">
          <a:ln w="3175">
            <a:noFill/>
          </a:ln>
          <a:solidFill>
            <a:schemeClr val="tx2"/>
          </a:solidFill>
          <a:effectLst/>
          <a:latin typeface="+mj-lt"/>
          <a:ea typeface="+mn-ea"/>
          <a:cs typeface="Segoe UI" pitchFamily="34" charset="0"/>
        </a:defRPr>
      </a:lvl1pPr>
    </p:titleStyle>
    <p:bodyStyle>
      <a:lvl1pPr marL="0"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2800" kern="1200" spc="0" baseline="0">
          <a:solidFill>
            <a:srgbClr val="000000"/>
          </a:solidFill>
          <a:latin typeface="+mn-lt"/>
          <a:ea typeface="+mn-ea"/>
          <a:cs typeface="+mn-cs"/>
        </a:defRPr>
      </a:lvl1pPr>
      <a:lvl2pPr marL="224054"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2400" kern="1200" spc="0" baseline="0">
          <a:solidFill>
            <a:srgbClr val="000000"/>
          </a:solidFill>
          <a:latin typeface="+mn-lt"/>
          <a:ea typeface="+mn-ea"/>
          <a:cs typeface="+mn-cs"/>
        </a:defRPr>
      </a:lvl2pPr>
      <a:lvl3pPr marL="448107"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1800" kern="1200" spc="0" baseline="0">
          <a:solidFill>
            <a:srgbClr val="000000"/>
          </a:solidFill>
          <a:latin typeface="+mj-lt"/>
          <a:ea typeface="+mn-ea"/>
          <a:cs typeface="+mn-cs"/>
        </a:defRPr>
      </a:lvl3pPr>
      <a:lvl4pPr marL="672161" marR="0" indent="0" algn="l" defTabSz="914192" rtl="0" eaLnBrk="1" fontAlgn="auto" latinLnBrk="0" hangingPunct="1">
        <a:lnSpc>
          <a:spcPct val="110000"/>
        </a:lnSpc>
        <a:spcBef>
          <a:spcPts val="0"/>
        </a:spcBef>
        <a:spcAft>
          <a:spcPts val="120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96214"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1200"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401">
          <p15:clr>
            <a:srgbClr val="C35EA4"/>
          </p15:clr>
        </p15:guide>
        <p15:guide id="4" pos="1547">
          <p15:clr>
            <a:srgbClr val="C35EA4"/>
          </p15:clr>
        </p15:guide>
        <p15:guide id="5" pos="2660">
          <p15:clr>
            <a:srgbClr val="C35EA4"/>
          </p15:clr>
        </p15:guide>
        <p15:guide id="6" pos="2806">
          <p15:clr>
            <a:srgbClr val="C35EA4"/>
          </p15:clr>
        </p15:guide>
        <p15:guide id="7" pos="3921">
          <p15:clr>
            <a:srgbClr val="C35EA4"/>
          </p15:clr>
        </p15:guide>
        <p15:guide id="8" pos="4069">
          <p15:clr>
            <a:srgbClr val="C35EA4"/>
          </p15:clr>
        </p15:guide>
        <p15:guide id="9" pos="5181">
          <p15:clr>
            <a:srgbClr val="C35EA4"/>
          </p15:clr>
        </p15:guide>
        <p15:guide id="10" pos="5327">
          <p15:clr>
            <a:srgbClr val="C35EA4"/>
          </p15:clr>
        </p15:guide>
        <p15:guide id="11" pos="6444">
          <p15:clr>
            <a:srgbClr val="C35EA4"/>
          </p15:clr>
        </p15:guide>
        <p15:guide id="12" pos="6590">
          <p15:clr>
            <a:srgbClr val="C35EA4"/>
          </p15:clr>
        </p15:guide>
        <p15:guide id="16" pos="279">
          <p15:clr>
            <a:srgbClr val="F26B43"/>
          </p15:clr>
        </p15:guide>
        <p15:guide id="17" pos="7710">
          <p15:clr>
            <a:srgbClr val="F26B43"/>
          </p15:clr>
        </p15:guide>
        <p15:guide id="18" orient="horz" pos="773">
          <p15:clr>
            <a:srgbClr val="5ACBF0"/>
          </p15:clr>
        </p15:guide>
        <p15:guide id="19" orient="horz" pos="1399">
          <p15:clr>
            <a:srgbClr val="5ACBF0"/>
          </p15:clr>
        </p15:guide>
        <p15:guide id="20" orient="horz" pos="624">
          <p15:clr>
            <a:srgbClr val="5ACBF0"/>
          </p15:clr>
        </p15:guide>
        <p15:guide id="21" orient="horz" pos="1545">
          <p15:clr>
            <a:srgbClr val="5ACBF0"/>
          </p15:clr>
        </p15:guide>
        <p15:guide id="22" orient="horz" pos="2169">
          <p15:clr>
            <a:srgbClr val="5ACBF0"/>
          </p15:clr>
        </p15:guide>
        <p15:guide id="23" orient="horz" pos="2320">
          <p15:clr>
            <a:srgbClr val="5ACBF0"/>
          </p15:clr>
        </p15:guide>
        <p15:guide id="25" orient="horz" pos="286">
          <p15:clr>
            <a:srgbClr val="F26B43"/>
          </p15:clr>
        </p15:guide>
        <p15:guide id="26" orient="horz" pos="4209">
          <p15:clr>
            <a:srgbClr val="F26B43"/>
          </p15:clr>
        </p15:guide>
        <p15:guide id="27" orient="horz" pos="2947">
          <p15:clr>
            <a:srgbClr val="5ACBF0"/>
          </p15:clr>
        </p15:guide>
        <p15:guide id="28" orient="horz" pos="3092">
          <p15:clr>
            <a:srgbClr val="5ACBF0"/>
          </p15:clr>
        </p15:guide>
        <p15:guide id="29" orient="horz" pos="3721">
          <p15:clr>
            <a:srgbClr val="5ACBF0"/>
          </p15:clr>
        </p15:guide>
        <p15:guide id="30" orient="horz" pos="3867">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9B1B5-B09F-4B98-AFC2-1B4B55BE018E}"/>
              </a:ext>
            </a:extLst>
          </p:cNvPr>
          <p:cNvPicPr>
            <a:picLocks noChangeAspect="1"/>
          </p:cNvPicPr>
          <p:nvPr userDrawn="1"/>
        </p:nvPicPr>
        <p:blipFill>
          <a:blip r:embed="rId37"/>
          <a:stretch>
            <a:fillRect/>
          </a:stretch>
        </p:blipFill>
        <p:spPr>
          <a:xfrm rot="5400000">
            <a:off x="9044630" y="3216843"/>
            <a:ext cx="6858000" cy="424314"/>
          </a:xfrm>
          <a:prstGeom prst="rect">
            <a:avLst/>
          </a:prstGeom>
        </p:spPr>
      </p:pic>
      <p:sp>
        <p:nvSpPr>
          <p:cNvPr id="2" name="Title Placeholder 1"/>
          <p:cNvSpPr>
            <a:spLocks noGrp="1"/>
          </p:cNvSpPr>
          <p:nvPr>
            <p:ph type="title"/>
          </p:nvPr>
        </p:nvSpPr>
        <p:spPr>
          <a:xfrm>
            <a:off x="426424" y="224113"/>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20" y="1110106"/>
            <a:ext cx="11336039" cy="2148280"/>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rot="5400000">
            <a:off x="9755483" y="3012080"/>
            <a:ext cx="6858623" cy="833218"/>
          </a:xfrm>
          <a:prstGeom prst="rect">
            <a:avLst/>
          </a:prstGeom>
        </p:spPr>
      </p:pic>
    </p:spTree>
    <p:extLst>
      <p:ext uri="{BB962C8B-B14F-4D97-AF65-F5344CB8AC3E}">
        <p14:creationId xmlns:p14="http://schemas.microsoft.com/office/powerpoint/2010/main" val="423098212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 id="2147483812" r:id="rId29"/>
    <p:sldLayoutId id="2147483813" r:id="rId30"/>
    <p:sldLayoutId id="2147483814" r:id="rId31"/>
    <p:sldLayoutId id="2147483815" r:id="rId32"/>
    <p:sldLayoutId id="2147483816" r:id="rId33"/>
    <p:sldLayoutId id="2147483817" r:id="rId34"/>
    <p:sldLayoutId id="2147483818" r:id="rId35"/>
  </p:sldLayoutIdLst>
  <p:transition>
    <p:fade/>
  </p:transition>
  <p:hf sldNum="0" hdr="0" dt="0"/>
  <p:txStyles>
    <p:titleStyle>
      <a:lvl1pPr algn="l" defTabSz="914192" rtl="0" eaLnBrk="1" latinLnBrk="0" hangingPunct="1">
        <a:lnSpc>
          <a:spcPct val="90000"/>
        </a:lnSpc>
        <a:spcBef>
          <a:spcPct val="0"/>
        </a:spcBef>
        <a:buNone/>
        <a:defRPr lang="en-US" sz="3400" b="0" kern="1200" cap="none" spc="-147" baseline="0" dirty="0" smtClean="0">
          <a:ln w="3175">
            <a:noFill/>
          </a:ln>
          <a:solidFill>
            <a:schemeClr val="tx2"/>
          </a:solidFill>
          <a:effectLst/>
          <a:latin typeface="+mj-lt"/>
          <a:ea typeface="+mn-ea"/>
          <a:cs typeface="Segoe UI" pitchFamily="34" charset="0"/>
        </a:defRPr>
      </a:lvl1pPr>
    </p:titleStyle>
    <p:bodyStyle>
      <a:lvl1pPr marL="0"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2800" kern="1200" spc="0" baseline="0">
          <a:solidFill>
            <a:srgbClr val="000000"/>
          </a:solidFill>
          <a:latin typeface="+mn-lt"/>
          <a:ea typeface="+mn-ea"/>
          <a:cs typeface="+mn-cs"/>
        </a:defRPr>
      </a:lvl1pPr>
      <a:lvl2pPr marL="224054"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2400" kern="1200" spc="0" baseline="0">
          <a:solidFill>
            <a:srgbClr val="000000"/>
          </a:solidFill>
          <a:latin typeface="+mn-lt"/>
          <a:ea typeface="+mn-ea"/>
          <a:cs typeface="+mn-cs"/>
        </a:defRPr>
      </a:lvl2pPr>
      <a:lvl3pPr marL="448107"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1800" kern="1200" spc="0" baseline="0">
          <a:solidFill>
            <a:srgbClr val="000000"/>
          </a:solidFill>
          <a:latin typeface="+mj-lt"/>
          <a:ea typeface="+mn-ea"/>
          <a:cs typeface="+mn-cs"/>
        </a:defRPr>
      </a:lvl3pPr>
      <a:lvl4pPr marL="672161" marR="0" indent="0" algn="l" defTabSz="914192" rtl="0" eaLnBrk="1" fontAlgn="auto" latinLnBrk="0" hangingPunct="1">
        <a:lnSpc>
          <a:spcPct val="110000"/>
        </a:lnSpc>
        <a:spcBef>
          <a:spcPts val="0"/>
        </a:spcBef>
        <a:spcAft>
          <a:spcPts val="120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96214"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1200"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401">
          <p15:clr>
            <a:srgbClr val="C35EA4"/>
          </p15:clr>
        </p15:guide>
        <p15:guide id="4" pos="1547">
          <p15:clr>
            <a:srgbClr val="C35EA4"/>
          </p15:clr>
        </p15:guide>
        <p15:guide id="5" pos="2660">
          <p15:clr>
            <a:srgbClr val="C35EA4"/>
          </p15:clr>
        </p15:guide>
        <p15:guide id="6" pos="2806">
          <p15:clr>
            <a:srgbClr val="C35EA4"/>
          </p15:clr>
        </p15:guide>
        <p15:guide id="7" pos="3921">
          <p15:clr>
            <a:srgbClr val="C35EA4"/>
          </p15:clr>
        </p15:guide>
        <p15:guide id="8" pos="4069">
          <p15:clr>
            <a:srgbClr val="C35EA4"/>
          </p15:clr>
        </p15:guide>
        <p15:guide id="9" pos="5181">
          <p15:clr>
            <a:srgbClr val="C35EA4"/>
          </p15:clr>
        </p15:guide>
        <p15:guide id="10" pos="5327">
          <p15:clr>
            <a:srgbClr val="C35EA4"/>
          </p15:clr>
        </p15:guide>
        <p15:guide id="11" pos="6444">
          <p15:clr>
            <a:srgbClr val="C35EA4"/>
          </p15:clr>
        </p15:guide>
        <p15:guide id="12" pos="6590">
          <p15:clr>
            <a:srgbClr val="C35EA4"/>
          </p15:clr>
        </p15:guide>
        <p15:guide id="16" pos="279">
          <p15:clr>
            <a:srgbClr val="F26B43"/>
          </p15:clr>
        </p15:guide>
        <p15:guide id="17" pos="7710">
          <p15:clr>
            <a:srgbClr val="F26B43"/>
          </p15:clr>
        </p15:guide>
        <p15:guide id="18" orient="horz" pos="773">
          <p15:clr>
            <a:srgbClr val="5ACBF0"/>
          </p15:clr>
        </p15:guide>
        <p15:guide id="19" orient="horz" pos="1399">
          <p15:clr>
            <a:srgbClr val="5ACBF0"/>
          </p15:clr>
        </p15:guide>
        <p15:guide id="20" orient="horz" pos="624">
          <p15:clr>
            <a:srgbClr val="5ACBF0"/>
          </p15:clr>
        </p15:guide>
        <p15:guide id="21" orient="horz" pos="1545">
          <p15:clr>
            <a:srgbClr val="5ACBF0"/>
          </p15:clr>
        </p15:guide>
        <p15:guide id="22" orient="horz" pos="2169">
          <p15:clr>
            <a:srgbClr val="5ACBF0"/>
          </p15:clr>
        </p15:guide>
        <p15:guide id="23" orient="horz" pos="2320">
          <p15:clr>
            <a:srgbClr val="5ACBF0"/>
          </p15:clr>
        </p15:guide>
        <p15:guide id="25" orient="horz" pos="286">
          <p15:clr>
            <a:srgbClr val="F26B43"/>
          </p15:clr>
        </p15:guide>
        <p15:guide id="26" orient="horz" pos="4209">
          <p15:clr>
            <a:srgbClr val="F26B43"/>
          </p15:clr>
        </p15:guide>
        <p15:guide id="27" orient="horz" pos="2947">
          <p15:clr>
            <a:srgbClr val="5ACBF0"/>
          </p15:clr>
        </p15:guide>
        <p15:guide id="28" orient="horz" pos="3092">
          <p15:clr>
            <a:srgbClr val="5ACBF0"/>
          </p15:clr>
        </p15:guide>
        <p15:guide id="29" orient="horz" pos="3721">
          <p15:clr>
            <a:srgbClr val="5ACBF0"/>
          </p15:clr>
        </p15:guide>
        <p15:guide id="30" orient="horz" pos="3867">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hyperlink" Target="https://pixabay.com/en/question-mark-question-response-101998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hyperlink" Target="https://learn.microsoft.com/en-us/azure/synapse-analytics/security/synapse-workspace-managed-private-endpoints" TargetMode="External"/><Relationship Id="rId2" Type="http://schemas.openxmlformats.org/officeDocument/2006/relationships/hyperlink" Target="https://learn.microsoft.com/en-us/azure/synapse-analytics/security/synapse-workspace-managed-vnet" TargetMode="External"/><Relationship Id="rId1" Type="http://schemas.openxmlformats.org/officeDocument/2006/relationships/slideLayout" Target="../slideLayouts/slideLayout22.xml"/><Relationship Id="rId4" Type="http://schemas.openxmlformats.org/officeDocument/2006/relationships/hyperlink" Target="https://learn.microsoft.com/en-us/azure/synapse-analytics/security/connect-to-a-secure-storage-accou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2979778"/>
            <a:ext cx="9144000" cy="553998"/>
          </a:xfrm>
        </p:spPr>
        <p:txBody>
          <a:bodyPr/>
          <a:lstStyle/>
          <a:p>
            <a:r>
              <a:rPr lang="en-US" dirty="0"/>
              <a:t>Modern Analytics Academy “Vignettes”</a:t>
            </a:r>
          </a:p>
        </p:txBody>
      </p:sp>
      <p:sp>
        <p:nvSpPr>
          <p:cNvPr id="5" name="Text Placeholder 4"/>
          <p:cNvSpPr>
            <a:spLocks noGrp="1"/>
          </p:cNvSpPr>
          <p:nvPr>
            <p:ph type="body" sz="quarter" idx="12"/>
          </p:nvPr>
        </p:nvSpPr>
        <p:spPr>
          <a:xfrm>
            <a:off x="584200" y="3533776"/>
            <a:ext cx="9144000" cy="338554"/>
          </a:xfrm>
        </p:spPr>
        <p:txBody>
          <a:bodyPr/>
          <a:lstStyle/>
          <a:p>
            <a:r>
              <a:rPr lang="en-US" dirty="0"/>
              <a:t>Synapse Managed Virtual Network</a:t>
            </a:r>
          </a:p>
        </p:txBody>
      </p:sp>
      <p:sp>
        <p:nvSpPr>
          <p:cNvPr id="6" name="Text Placeholder 4">
            <a:extLst>
              <a:ext uri="{FF2B5EF4-FFF2-40B4-BE49-F238E27FC236}">
                <a16:creationId xmlns:a16="http://schemas.microsoft.com/office/drawing/2014/main" id="{F1358498-DD55-44FC-8A00-4FD38EBE045F}"/>
              </a:ext>
            </a:extLst>
          </p:cNvPr>
          <p:cNvSpPr txBox="1">
            <a:spLocks/>
          </p:cNvSpPr>
          <p:nvPr/>
        </p:nvSpPr>
        <p:spPr>
          <a:xfrm>
            <a:off x="584200" y="5559043"/>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https://aka.ms/maa</a:t>
            </a:r>
          </a:p>
        </p:txBody>
      </p:sp>
      <p:sp>
        <p:nvSpPr>
          <p:cNvPr id="8" name="Text Placeholder 3">
            <a:extLst>
              <a:ext uri="{FF2B5EF4-FFF2-40B4-BE49-F238E27FC236}">
                <a16:creationId xmlns:a16="http://schemas.microsoft.com/office/drawing/2014/main" id="{089DFB37-200B-33E0-940E-610513BEA2C6}"/>
              </a:ext>
            </a:extLst>
          </p:cNvPr>
          <p:cNvSpPr txBox="1">
            <a:spLocks/>
          </p:cNvSpPr>
          <p:nvPr/>
        </p:nvSpPr>
        <p:spPr>
          <a:xfrm>
            <a:off x="9961043" y="6065749"/>
            <a:ext cx="1950535" cy="18466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Sr. Cloud Solution Architect</a:t>
            </a:r>
          </a:p>
        </p:txBody>
      </p:sp>
      <p:sp>
        <p:nvSpPr>
          <p:cNvPr id="11" name="Text Placeholder 2">
            <a:extLst>
              <a:ext uri="{FF2B5EF4-FFF2-40B4-BE49-F238E27FC236}">
                <a16:creationId xmlns:a16="http://schemas.microsoft.com/office/drawing/2014/main" id="{328EC8C8-00E2-3507-C5D5-31EB9F5C680B}"/>
              </a:ext>
            </a:extLst>
          </p:cNvPr>
          <p:cNvSpPr txBox="1">
            <a:spLocks/>
          </p:cNvSpPr>
          <p:nvPr/>
        </p:nvSpPr>
        <p:spPr>
          <a:xfrm>
            <a:off x="9961043" y="5673038"/>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Alan Kleinert</a:t>
            </a:r>
          </a:p>
        </p:txBody>
      </p:sp>
      <p:pic>
        <p:nvPicPr>
          <p:cNvPr id="2" name="Picture 1">
            <a:extLst>
              <a:ext uri="{FF2B5EF4-FFF2-40B4-BE49-F238E27FC236}">
                <a16:creationId xmlns:a16="http://schemas.microsoft.com/office/drawing/2014/main" id="{E14CD1B8-13D3-204F-41CF-D2B4BE335BB9}"/>
              </a:ext>
            </a:extLst>
          </p:cNvPr>
          <p:cNvPicPr>
            <a:picLocks noChangeAspect="1"/>
          </p:cNvPicPr>
          <p:nvPr/>
        </p:nvPicPr>
        <p:blipFill>
          <a:blip r:embed="rId3"/>
          <a:stretch>
            <a:fillRect/>
          </a:stretch>
        </p:blipFill>
        <p:spPr>
          <a:xfrm>
            <a:off x="9961043" y="3541932"/>
            <a:ext cx="1561546" cy="201539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64707120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6172D-0981-6D4F-9F96-321880EB682D}"/>
              </a:ext>
            </a:extLst>
          </p:cNvPr>
          <p:cNvSpPr>
            <a:spLocks noGrp="1"/>
          </p:cNvSpPr>
          <p:nvPr>
            <p:ph type="title"/>
          </p:nvPr>
        </p:nvSpPr>
        <p:spPr/>
        <p:txBody>
          <a:bodyPr/>
          <a:lstStyle/>
          <a:p>
            <a:r>
              <a:rPr lang="en-US" dirty="0"/>
              <a:t>Thank you!</a:t>
            </a:r>
          </a:p>
        </p:txBody>
      </p:sp>
      <p:sp>
        <p:nvSpPr>
          <p:cNvPr id="3" name="Title 3">
            <a:extLst>
              <a:ext uri="{FF2B5EF4-FFF2-40B4-BE49-F238E27FC236}">
                <a16:creationId xmlns:a16="http://schemas.microsoft.com/office/drawing/2014/main" id="{7822A9AD-836B-4804-80F9-4E22E267EFE1}"/>
              </a:ext>
            </a:extLst>
          </p:cNvPr>
          <p:cNvSpPr txBox="1">
            <a:spLocks/>
          </p:cNvSpPr>
          <p:nvPr/>
        </p:nvSpPr>
        <p:spPr>
          <a:xfrm>
            <a:off x="491504" y="1252497"/>
            <a:ext cx="9144000" cy="553998"/>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accent3"/>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50E6FF"/>
                </a:solidFill>
                <a:effectLst/>
                <a:uLnTx/>
                <a:uFillTx/>
                <a:latin typeface="Segoe UI Semibold"/>
                <a:ea typeface="+mn-ea"/>
                <a:cs typeface="Segoe UI" panose="020B0502040204020203" pitchFamily="34" charset="0"/>
              </a:rPr>
              <a:t>Modern Analytics Academy “Vignettes”</a:t>
            </a:r>
          </a:p>
        </p:txBody>
      </p:sp>
      <p:sp>
        <p:nvSpPr>
          <p:cNvPr id="4" name="Text Placeholder 4">
            <a:extLst>
              <a:ext uri="{FF2B5EF4-FFF2-40B4-BE49-F238E27FC236}">
                <a16:creationId xmlns:a16="http://schemas.microsoft.com/office/drawing/2014/main" id="{9F0F09D9-6486-406F-AC0A-8B36DF999008}"/>
              </a:ext>
            </a:extLst>
          </p:cNvPr>
          <p:cNvSpPr txBox="1">
            <a:spLocks/>
          </p:cNvSpPr>
          <p:nvPr/>
        </p:nvSpPr>
        <p:spPr>
          <a:xfrm>
            <a:off x="429474" y="1940726"/>
            <a:ext cx="10251225" cy="5539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Synapse Managed Virtual Network</a:t>
            </a:r>
          </a:p>
        </p:txBody>
      </p:sp>
      <p:sp>
        <p:nvSpPr>
          <p:cNvPr id="5" name="Text Placeholder 4">
            <a:extLst>
              <a:ext uri="{FF2B5EF4-FFF2-40B4-BE49-F238E27FC236}">
                <a16:creationId xmlns:a16="http://schemas.microsoft.com/office/drawing/2014/main" id="{EE4F2E92-FF4D-41A7-B43B-199986CEAE6F}"/>
              </a:ext>
            </a:extLst>
          </p:cNvPr>
          <p:cNvSpPr txBox="1">
            <a:spLocks/>
          </p:cNvSpPr>
          <p:nvPr/>
        </p:nvSpPr>
        <p:spPr>
          <a:xfrm>
            <a:off x="584200" y="4880398"/>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https://aka.ms/maa</a:t>
            </a:r>
          </a:p>
        </p:txBody>
      </p:sp>
    </p:spTree>
    <p:extLst>
      <p:ext uri="{BB962C8B-B14F-4D97-AF65-F5344CB8AC3E}">
        <p14:creationId xmlns:p14="http://schemas.microsoft.com/office/powerpoint/2010/main" val="19049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3492-D151-5548-BF9A-9A1584C2D477}"/>
              </a:ext>
            </a:extLst>
          </p:cNvPr>
          <p:cNvSpPr>
            <a:spLocks noGrp="1"/>
          </p:cNvSpPr>
          <p:nvPr>
            <p:ph type="title"/>
          </p:nvPr>
        </p:nvSpPr>
        <p:spPr/>
        <p:txBody>
          <a:bodyPr/>
          <a:lstStyle/>
          <a:p>
            <a:r>
              <a:rPr lang="en-US" dirty="0"/>
              <a:t>Agenda</a:t>
            </a:r>
            <a:br>
              <a:rPr lang="en-US" dirty="0"/>
            </a:br>
            <a:endParaRPr lang="en-US" dirty="0"/>
          </a:p>
        </p:txBody>
      </p:sp>
      <p:sp>
        <p:nvSpPr>
          <p:cNvPr id="3" name="Text Placeholder 2">
            <a:extLst>
              <a:ext uri="{FF2B5EF4-FFF2-40B4-BE49-F238E27FC236}">
                <a16:creationId xmlns:a16="http://schemas.microsoft.com/office/drawing/2014/main" id="{5D7880FC-163A-6D46-B79B-C3E6C519777F}"/>
              </a:ext>
            </a:extLst>
          </p:cNvPr>
          <p:cNvSpPr>
            <a:spLocks noGrp="1"/>
          </p:cNvSpPr>
          <p:nvPr>
            <p:ph type="body" sz="quarter" idx="11"/>
          </p:nvPr>
        </p:nvSpPr>
        <p:spPr/>
        <p:txBody>
          <a:bodyPr/>
          <a:lstStyle/>
          <a:p>
            <a:pPr>
              <a:spcAft>
                <a:spcPts val="2400"/>
              </a:spcAft>
            </a:pPr>
            <a:r>
              <a:rPr lang="en-GB" sz="2400" b="1" dirty="0"/>
              <a:t>Synapse Managed Virtual Network</a:t>
            </a:r>
          </a:p>
          <a:p>
            <a:pPr lvl="1">
              <a:spcAft>
                <a:spcPts val="2400"/>
              </a:spcAft>
            </a:pPr>
            <a:r>
              <a:rPr lang="en-GB" sz="2400" dirty="0">
                <a:cs typeface="Segoe UI" panose="020B0502040204020203" pitchFamily="34" charset="0"/>
              </a:rPr>
              <a:t>Overview</a:t>
            </a:r>
          </a:p>
          <a:p>
            <a:pPr lvl="1">
              <a:spcAft>
                <a:spcPts val="2400"/>
              </a:spcAft>
            </a:pPr>
            <a:r>
              <a:rPr lang="en-GB" sz="2400" dirty="0">
                <a:cs typeface="Segoe UI" panose="020B0502040204020203" pitchFamily="34" charset="0"/>
              </a:rPr>
              <a:t>Reference Architecture </a:t>
            </a:r>
          </a:p>
          <a:p>
            <a:pPr lvl="1">
              <a:spcAft>
                <a:spcPts val="2400"/>
              </a:spcAft>
            </a:pPr>
            <a:r>
              <a:rPr lang="en-GB" sz="2400" dirty="0">
                <a:cs typeface="Segoe UI" panose="020B0502040204020203" pitchFamily="34" charset="0"/>
              </a:rPr>
              <a:t>Advantages </a:t>
            </a:r>
          </a:p>
          <a:p>
            <a:pPr lvl="1">
              <a:spcAft>
                <a:spcPts val="2400"/>
              </a:spcAft>
            </a:pPr>
            <a:r>
              <a:rPr lang="en-GB" sz="2400" dirty="0">
                <a:cs typeface="Segoe UI" panose="020B0502040204020203" pitchFamily="34" charset="0"/>
              </a:rPr>
              <a:t>Notable Mentions</a:t>
            </a:r>
          </a:p>
          <a:p>
            <a:pPr lvl="1">
              <a:spcAft>
                <a:spcPts val="2400"/>
              </a:spcAft>
            </a:pPr>
            <a:r>
              <a:rPr lang="en-GB" sz="2400" dirty="0">
                <a:cs typeface="Segoe UI" panose="020B0502040204020203" pitchFamily="34" charset="0"/>
              </a:rPr>
              <a:t>Demo</a:t>
            </a:r>
          </a:p>
          <a:p>
            <a:pPr lvl="1">
              <a:spcAft>
                <a:spcPts val="2400"/>
              </a:spcAft>
            </a:pPr>
            <a:r>
              <a:rPr lang="en-GB" sz="2400" dirty="0">
                <a:cs typeface="Segoe UI" panose="020B0502040204020203" pitchFamily="34" charset="0"/>
              </a:rPr>
              <a:t>Resources</a:t>
            </a:r>
          </a:p>
        </p:txBody>
      </p:sp>
    </p:spTree>
    <p:extLst>
      <p:ext uri="{BB962C8B-B14F-4D97-AF65-F5344CB8AC3E}">
        <p14:creationId xmlns:p14="http://schemas.microsoft.com/office/powerpoint/2010/main" val="27092270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F336F-6455-C0D0-767D-80402B9889AE}"/>
              </a:ext>
            </a:extLst>
          </p:cNvPr>
          <p:cNvSpPr>
            <a:spLocks noGrp="1"/>
          </p:cNvSpPr>
          <p:nvPr>
            <p:ph type="title"/>
          </p:nvPr>
        </p:nvSpPr>
        <p:spPr/>
        <p:txBody>
          <a:bodyPr/>
          <a:lstStyle/>
          <a:p>
            <a:r>
              <a:rPr lang="en-US" dirty="0"/>
              <a:t>Synapse Managed Virtual Network - Overview</a:t>
            </a:r>
          </a:p>
        </p:txBody>
      </p:sp>
      <p:sp>
        <p:nvSpPr>
          <p:cNvPr id="3" name="Content Placeholder 2">
            <a:extLst>
              <a:ext uri="{FF2B5EF4-FFF2-40B4-BE49-F238E27FC236}">
                <a16:creationId xmlns:a16="http://schemas.microsoft.com/office/drawing/2014/main" id="{EB6A96FD-EE08-AFAD-5DB8-2EC404148889}"/>
              </a:ext>
            </a:extLst>
          </p:cNvPr>
          <p:cNvSpPr>
            <a:spLocks noGrp="1"/>
          </p:cNvSpPr>
          <p:nvPr>
            <p:ph sz="quarter" idx="10"/>
          </p:nvPr>
        </p:nvSpPr>
        <p:spPr>
          <a:xfrm>
            <a:off x="469900" y="1857375"/>
            <a:ext cx="11018838" cy="1994392"/>
          </a:xfrm>
        </p:spPr>
        <p:txBody>
          <a:bodyPr vert="horz" wrap="square" lIns="0" tIns="0" rIns="0" bIns="0" rtlCol="0" anchor="t">
            <a:spAutoFit/>
          </a:bodyPr>
          <a:lstStyle/>
          <a:p>
            <a:pPr algn="l"/>
            <a:r>
              <a:rPr lang="en-US" sz="2400" dirty="0">
                <a:cs typeface="+mn-cs"/>
              </a:rPr>
              <a:t>What is it?</a:t>
            </a:r>
          </a:p>
          <a:p>
            <a:pPr algn="l"/>
            <a:r>
              <a:rPr lang="en-US" sz="2400" dirty="0">
                <a:cs typeface="+mn-cs"/>
              </a:rPr>
              <a:t>When to use it?</a:t>
            </a:r>
          </a:p>
          <a:p>
            <a:pPr algn="l"/>
            <a:r>
              <a:rPr lang="en-US" sz="2400" dirty="0">
                <a:cs typeface="+mn-cs"/>
              </a:rPr>
              <a:t>Why use it?</a:t>
            </a:r>
          </a:p>
          <a:p>
            <a:pPr algn="l"/>
            <a:endParaRPr lang="en-US" sz="1600" b="0" i="0" dirty="0">
              <a:solidFill>
                <a:srgbClr val="374151"/>
              </a:solidFill>
              <a:effectLst/>
              <a:latin typeface="Söhne"/>
            </a:endParaRPr>
          </a:p>
          <a:p>
            <a:pPr algn="l"/>
            <a:endParaRPr lang="en-US" sz="2400" dirty="0"/>
          </a:p>
        </p:txBody>
      </p:sp>
      <p:pic>
        <p:nvPicPr>
          <p:cNvPr id="5" name="Picture 4" descr="A cartoon character leaning on a question mark&#10;&#10;Description automatically generated with low confidence">
            <a:extLst>
              <a:ext uri="{FF2B5EF4-FFF2-40B4-BE49-F238E27FC236}">
                <a16:creationId xmlns:a16="http://schemas.microsoft.com/office/drawing/2014/main" id="{6BCA399E-B59A-DD6F-2FA8-3958456D5B3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24206" y="2349137"/>
            <a:ext cx="3267891" cy="3267891"/>
          </a:xfrm>
          <a:prstGeom prst="rect">
            <a:avLst/>
          </a:prstGeom>
        </p:spPr>
      </p:pic>
    </p:spTree>
    <p:extLst>
      <p:ext uri="{BB962C8B-B14F-4D97-AF65-F5344CB8AC3E}">
        <p14:creationId xmlns:p14="http://schemas.microsoft.com/office/powerpoint/2010/main" val="132332442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5BBF-A514-1E53-8062-61477145DA13}"/>
              </a:ext>
            </a:extLst>
          </p:cNvPr>
          <p:cNvSpPr>
            <a:spLocks noGrp="1"/>
          </p:cNvSpPr>
          <p:nvPr>
            <p:ph type="title"/>
          </p:nvPr>
        </p:nvSpPr>
        <p:spPr/>
        <p:txBody>
          <a:bodyPr/>
          <a:lstStyle/>
          <a:p>
            <a:r>
              <a:rPr lang="en-US" dirty="0"/>
              <a:t>Reference Architecture – Integration Runtime</a:t>
            </a:r>
          </a:p>
        </p:txBody>
      </p:sp>
      <p:pic>
        <p:nvPicPr>
          <p:cNvPr id="7" name="Picture 6">
            <a:extLst>
              <a:ext uri="{FF2B5EF4-FFF2-40B4-BE49-F238E27FC236}">
                <a16:creationId xmlns:a16="http://schemas.microsoft.com/office/drawing/2014/main" id="{C02F322C-B36B-EAF4-10C6-B784A9352165}"/>
              </a:ext>
            </a:extLst>
          </p:cNvPr>
          <p:cNvPicPr>
            <a:picLocks noChangeAspect="1"/>
          </p:cNvPicPr>
          <p:nvPr/>
        </p:nvPicPr>
        <p:blipFill>
          <a:blip r:embed="rId3"/>
          <a:stretch>
            <a:fillRect/>
          </a:stretch>
        </p:blipFill>
        <p:spPr>
          <a:xfrm>
            <a:off x="1907757" y="1598478"/>
            <a:ext cx="8376486" cy="5099852"/>
          </a:xfrm>
          <a:prstGeom prst="rect">
            <a:avLst/>
          </a:prstGeom>
        </p:spPr>
      </p:pic>
    </p:spTree>
    <p:extLst>
      <p:ext uri="{BB962C8B-B14F-4D97-AF65-F5344CB8AC3E}">
        <p14:creationId xmlns:p14="http://schemas.microsoft.com/office/powerpoint/2010/main" val="318992551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0ABCF-B463-568D-1016-DE8AF2904038}"/>
              </a:ext>
            </a:extLst>
          </p:cNvPr>
          <p:cNvSpPr>
            <a:spLocks noGrp="1"/>
          </p:cNvSpPr>
          <p:nvPr>
            <p:ph type="title"/>
          </p:nvPr>
        </p:nvSpPr>
        <p:spPr/>
        <p:txBody>
          <a:bodyPr/>
          <a:lstStyle/>
          <a:p>
            <a:r>
              <a:rPr lang="en-US" dirty="0"/>
              <a:t>Reference Architecture – Managed Virtual Network </a:t>
            </a:r>
          </a:p>
        </p:txBody>
      </p:sp>
      <p:pic>
        <p:nvPicPr>
          <p:cNvPr id="4" name="Picture 3">
            <a:extLst>
              <a:ext uri="{FF2B5EF4-FFF2-40B4-BE49-F238E27FC236}">
                <a16:creationId xmlns:a16="http://schemas.microsoft.com/office/drawing/2014/main" id="{39E8E60D-006B-BAB0-E0A6-444617D45789}"/>
              </a:ext>
            </a:extLst>
          </p:cNvPr>
          <p:cNvPicPr>
            <a:picLocks noChangeAspect="1"/>
          </p:cNvPicPr>
          <p:nvPr/>
        </p:nvPicPr>
        <p:blipFill>
          <a:blip r:embed="rId3"/>
          <a:stretch>
            <a:fillRect/>
          </a:stretch>
        </p:blipFill>
        <p:spPr>
          <a:xfrm>
            <a:off x="47625" y="1581150"/>
            <a:ext cx="12096750" cy="4819650"/>
          </a:xfrm>
          <a:prstGeom prst="rect">
            <a:avLst/>
          </a:prstGeom>
        </p:spPr>
      </p:pic>
    </p:spTree>
    <p:extLst>
      <p:ext uri="{BB962C8B-B14F-4D97-AF65-F5344CB8AC3E}">
        <p14:creationId xmlns:p14="http://schemas.microsoft.com/office/powerpoint/2010/main" val="324201218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F336F-6455-C0D0-767D-80402B9889AE}"/>
              </a:ext>
            </a:extLst>
          </p:cNvPr>
          <p:cNvSpPr>
            <a:spLocks noGrp="1"/>
          </p:cNvSpPr>
          <p:nvPr>
            <p:ph type="title"/>
          </p:nvPr>
        </p:nvSpPr>
        <p:spPr>
          <a:xfrm>
            <a:off x="588263" y="457200"/>
            <a:ext cx="11018520" cy="553998"/>
          </a:xfrm>
        </p:spPr>
        <p:txBody>
          <a:bodyPr/>
          <a:lstStyle/>
          <a:p>
            <a:r>
              <a:rPr lang="en-US" dirty="0"/>
              <a:t>Synapse Managed Virtual Network - Advantages</a:t>
            </a:r>
          </a:p>
        </p:txBody>
      </p:sp>
      <p:sp>
        <p:nvSpPr>
          <p:cNvPr id="3" name="Content Placeholder 2">
            <a:extLst>
              <a:ext uri="{FF2B5EF4-FFF2-40B4-BE49-F238E27FC236}">
                <a16:creationId xmlns:a16="http://schemas.microsoft.com/office/drawing/2014/main" id="{EB6A96FD-EE08-AFAD-5DB8-2EC404148889}"/>
              </a:ext>
            </a:extLst>
          </p:cNvPr>
          <p:cNvSpPr>
            <a:spLocks noGrp="1"/>
          </p:cNvSpPr>
          <p:nvPr>
            <p:ph sz="quarter" idx="10"/>
          </p:nvPr>
        </p:nvSpPr>
        <p:spPr>
          <a:xfrm>
            <a:off x="276726" y="1857375"/>
            <a:ext cx="11212012" cy="4598182"/>
          </a:xfrm>
        </p:spPr>
        <p:txBody>
          <a:bodyPr vert="horz" wrap="square" lIns="0" tIns="0" rIns="0" bIns="0" rtlCol="0" anchor="t">
            <a:spAutoFit/>
          </a:bodyPr>
          <a:lstStyle/>
          <a:p>
            <a:pPr algn="l">
              <a:buFont typeface="Arial" panose="020B0604020202020204" pitchFamily="34" charset="0"/>
              <a:buChar char="•"/>
            </a:pPr>
            <a:r>
              <a:rPr lang="en-US" sz="1600" dirty="0">
                <a:solidFill>
                  <a:srgbClr val="161616"/>
                </a:solidFill>
                <a:latin typeface="Segoe UI" panose="020B0502040204020203" pitchFamily="34" charset="0"/>
              </a:rPr>
              <a:t>  </a:t>
            </a:r>
            <a:r>
              <a:rPr lang="en-US" sz="1800" dirty="0">
                <a:solidFill>
                  <a:srgbClr val="161616"/>
                </a:solidFill>
                <a:latin typeface="Segoe UI" panose="020B0502040204020203" pitchFamily="34" charset="0"/>
              </a:rPr>
              <a:t>With a Managed workspace Virtual Network you can offload the burden of managing the Virtual Network to Azure Synapse.</a:t>
            </a:r>
          </a:p>
          <a:p>
            <a:pPr algn="l"/>
            <a:endParaRPr lang="en-US" sz="1800" dirty="0">
              <a:solidFill>
                <a:srgbClr val="161616"/>
              </a:solidFill>
              <a:latin typeface="Segoe UI" panose="020B0502040204020203" pitchFamily="34" charset="0"/>
            </a:endParaRPr>
          </a:p>
          <a:p>
            <a:pPr algn="l">
              <a:buFont typeface="Arial" panose="020B0604020202020204" pitchFamily="34" charset="0"/>
              <a:buChar char="•"/>
            </a:pPr>
            <a:r>
              <a:rPr lang="en-US" sz="1800" dirty="0">
                <a:solidFill>
                  <a:srgbClr val="161616"/>
                </a:solidFill>
                <a:latin typeface="Segoe UI" panose="020B0502040204020203" pitchFamily="34" charset="0"/>
              </a:rPr>
              <a:t>  No need to configure inbound NSG rules on your own Virtual Networks to allow Azure Synapse management traffic to enter your Virtual Network. Misconfiguration of these NSG rules causes service disruption for customers.</a:t>
            </a:r>
          </a:p>
          <a:p>
            <a:pPr algn="l"/>
            <a:endParaRPr lang="en-US" sz="1800" dirty="0">
              <a:solidFill>
                <a:srgbClr val="161616"/>
              </a:solidFill>
              <a:latin typeface="Segoe UI" panose="020B0502040204020203" pitchFamily="34" charset="0"/>
            </a:endParaRPr>
          </a:p>
          <a:p>
            <a:pPr algn="l">
              <a:buFont typeface="Arial" panose="020B0604020202020204" pitchFamily="34" charset="0"/>
              <a:buChar char="•"/>
            </a:pPr>
            <a:r>
              <a:rPr lang="en-US" sz="1800" b="0" i="0" dirty="0">
                <a:solidFill>
                  <a:srgbClr val="161616"/>
                </a:solidFill>
                <a:effectLst/>
                <a:latin typeface="Segoe UI" panose="020B0502040204020203" pitchFamily="34" charset="0"/>
              </a:rPr>
              <a:t>  If your workspace has a Managed workspace Virtual Network, Data integration and Spark resources are deployed in it. A Managed workspace Virtual Network also provides user-level isolation for Spark activities because each Spark cluster is in its own subnet.</a:t>
            </a:r>
          </a:p>
          <a:p>
            <a:pPr algn="l"/>
            <a:endParaRPr lang="en-US" sz="1800" dirty="0">
              <a:solidFill>
                <a:srgbClr val="161616"/>
              </a:solidFill>
              <a:latin typeface="Segoe UI" panose="020B0502040204020203" pitchFamily="34" charset="0"/>
            </a:endParaRPr>
          </a:p>
          <a:p>
            <a:pPr algn="l">
              <a:buFont typeface="Arial" panose="020B0604020202020204" pitchFamily="34" charset="0"/>
              <a:buChar char="•"/>
            </a:pPr>
            <a:r>
              <a:rPr lang="en-US" sz="1800" dirty="0">
                <a:solidFill>
                  <a:srgbClr val="161616"/>
                </a:solidFill>
                <a:latin typeface="Segoe UI" panose="020B0502040204020203" pitchFamily="34" charset="0"/>
              </a:rPr>
              <a:t>  Managed workspace Virtual Network along with Managed private endpoints protects against data exfiltration. </a:t>
            </a:r>
          </a:p>
          <a:p>
            <a:pPr algn="l"/>
            <a:endParaRPr lang="en-US" sz="1800" dirty="0">
              <a:solidFill>
                <a:srgbClr val="161616"/>
              </a:solidFill>
              <a:latin typeface="Segoe UI" panose="020B0502040204020203" pitchFamily="34" charset="0"/>
            </a:endParaRPr>
          </a:p>
          <a:p>
            <a:pPr algn="l">
              <a:buFont typeface="Arial" panose="020B0604020202020204" pitchFamily="34" charset="0"/>
              <a:buChar char="•"/>
            </a:pPr>
            <a:r>
              <a:rPr lang="en-US" sz="1800" dirty="0">
                <a:solidFill>
                  <a:srgbClr val="161616"/>
                </a:solidFill>
                <a:latin typeface="Segoe UI" panose="020B0502040204020203" pitchFamily="34" charset="0"/>
              </a:rPr>
              <a:t>  Synapse Pipelines can leverage Native Azure Integration Runtime</a:t>
            </a:r>
            <a:endParaRPr lang="en-US" sz="1800" dirty="0"/>
          </a:p>
        </p:txBody>
      </p:sp>
    </p:spTree>
    <p:extLst>
      <p:ext uri="{BB962C8B-B14F-4D97-AF65-F5344CB8AC3E}">
        <p14:creationId xmlns:p14="http://schemas.microsoft.com/office/powerpoint/2010/main" val="393299962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F336F-6455-C0D0-767D-80402B9889AE}"/>
              </a:ext>
            </a:extLst>
          </p:cNvPr>
          <p:cNvSpPr>
            <a:spLocks noGrp="1"/>
          </p:cNvSpPr>
          <p:nvPr>
            <p:ph type="title"/>
          </p:nvPr>
        </p:nvSpPr>
        <p:spPr>
          <a:xfrm>
            <a:off x="588263" y="457200"/>
            <a:ext cx="11018520" cy="553998"/>
          </a:xfrm>
        </p:spPr>
        <p:txBody>
          <a:bodyPr/>
          <a:lstStyle/>
          <a:p>
            <a:r>
              <a:rPr lang="en-GB" sz="3600" b="1" dirty="0"/>
              <a:t>Notable Mentions 	</a:t>
            </a:r>
            <a:r>
              <a:rPr lang="en-US" dirty="0"/>
              <a:t>	</a:t>
            </a:r>
          </a:p>
        </p:txBody>
      </p:sp>
      <p:sp>
        <p:nvSpPr>
          <p:cNvPr id="3" name="Content Placeholder 2">
            <a:extLst>
              <a:ext uri="{FF2B5EF4-FFF2-40B4-BE49-F238E27FC236}">
                <a16:creationId xmlns:a16="http://schemas.microsoft.com/office/drawing/2014/main" id="{EB6A96FD-EE08-AFAD-5DB8-2EC404148889}"/>
              </a:ext>
            </a:extLst>
          </p:cNvPr>
          <p:cNvSpPr>
            <a:spLocks noGrp="1"/>
          </p:cNvSpPr>
          <p:nvPr>
            <p:ph sz="quarter" idx="10"/>
          </p:nvPr>
        </p:nvSpPr>
        <p:spPr>
          <a:xfrm>
            <a:off x="586581" y="1374641"/>
            <a:ext cx="11018838" cy="5416868"/>
          </a:xfrm>
        </p:spPr>
        <p:txBody>
          <a:bodyPr/>
          <a:lstStyle/>
          <a:p>
            <a:pPr algn="l"/>
            <a:endParaRPr lang="en-US" sz="1600" b="0" i="0" dirty="0">
              <a:solidFill>
                <a:srgbClr val="161616"/>
              </a:solidFill>
              <a:effectLst/>
              <a:latin typeface="Segoe UI" panose="020B0502040204020203" pitchFamily="34" charset="0"/>
            </a:endParaRPr>
          </a:p>
          <a:p>
            <a:pPr marL="285750" indent="-285750" algn="l">
              <a:buFont typeface="Arial" panose="020B0604020202020204" pitchFamily="34" charset="0"/>
              <a:buChar char="•"/>
            </a:pPr>
            <a:r>
              <a:rPr lang="en-US" sz="1600" dirty="0">
                <a:solidFill>
                  <a:srgbClr val="161616"/>
                </a:solidFill>
                <a:latin typeface="Segoe UI" panose="020B0502040204020203" pitchFamily="34" charset="0"/>
              </a:rPr>
              <a:t>You cannot change this workspace configuration after the workspace is created. For example, you cannot reconfigure a workspace that does not have a Managed workspace Virtual Network associated with it and associate a Virtual Network to it. Similarly, you cannot reconfigure a workspace with a Managed workspace Virtual Network associated to it and disassociate the Virtual Network from it.</a:t>
            </a:r>
          </a:p>
          <a:p>
            <a:pPr algn="l"/>
            <a:endParaRPr lang="en-US" sz="1600" b="0" i="0" dirty="0">
              <a:solidFill>
                <a:srgbClr val="161616"/>
              </a:solidFill>
              <a:effectLst/>
              <a:latin typeface="Segoe UI" panose="020B0502040204020203" pitchFamily="34" charset="0"/>
            </a:endParaRPr>
          </a:p>
          <a:p>
            <a:pPr marL="285750" indent="-285750" algn="l">
              <a:buFont typeface="Arial" panose="020B0604020202020204" pitchFamily="34" charset="0"/>
              <a:buChar char="•"/>
            </a:pPr>
            <a:r>
              <a:rPr lang="en-US" sz="1600" b="0" i="0" dirty="0">
                <a:solidFill>
                  <a:srgbClr val="161616"/>
                </a:solidFill>
                <a:effectLst/>
                <a:latin typeface="Segoe UI" panose="020B0502040204020203" pitchFamily="34" charset="0"/>
              </a:rPr>
              <a:t>Dedicated SQL pool and serverless SQL pool are multi-tenant capabilities and therefore reside outside of the Managed workspace Virtual Network. Intra-workspace communication to dedicated SQL pool and serverless SQL pool use Azure private links. These private links are automatically created for you when you create a workspace with a Managed workspace Virtual Network associated to it.</a:t>
            </a:r>
          </a:p>
          <a:p>
            <a:pPr marL="285750" indent="-285750" algn="l">
              <a:buFont typeface="Arial" panose="020B0604020202020204" pitchFamily="34" charset="0"/>
              <a:buChar char="•"/>
            </a:pPr>
            <a:endParaRPr lang="en-US" sz="1600" dirty="0">
              <a:solidFill>
                <a:srgbClr val="161616"/>
              </a:solidFill>
              <a:latin typeface="Segoe UI" panose="020B0502040204020203" pitchFamily="34" charset="0"/>
            </a:endParaRPr>
          </a:p>
          <a:p>
            <a:pPr marL="285750" indent="-285750">
              <a:buFont typeface="Arial" panose="020B0604020202020204" pitchFamily="34" charset="0"/>
              <a:buChar char="•"/>
            </a:pPr>
            <a:r>
              <a:rPr lang="en-US" sz="1600" dirty="0"/>
              <a:t>Managed Virtual Network exists for both Azure Data Factory and Synapse Pipelines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Managed Virtual network does not work for on prem sources and you will still need a self hosted IR for connectivity </a:t>
            </a:r>
          </a:p>
          <a:p>
            <a:endParaRPr lang="en-US" sz="1600" dirty="0"/>
          </a:p>
          <a:p>
            <a:pPr algn="l"/>
            <a:endParaRPr lang="en-US" sz="1600" b="0" i="0" dirty="0">
              <a:solidFill>
                <a:srgbClr val="161616"/>
              </a:solidFill>
              <a:effectLst/>
              <a:latin typeface="Segoe UI" panose="020B0502040204020203" pitchFamily="34" charset="0"/>
            </a:endParaRPr>
          </a:p>
          <a:p>
            <a:pPr algn="l"/>
            <a:endParaRPr lang="en-US" sz="1600" dirty="0">
              <a:solidFill>
                <a:srgbClr val="161616"/>
              </a:solidFill>
              <a:latin typeface="Segoe UI" panose="020B0502040204020203" pitchFamily="34" charset="0"/>
            </a:endParaRPr>
          </a:p>
          <a:p>
            <a:pPr algn="l"/>
            <a:endParaRPr lang="en-US" sz="1600" b="0" i="0" dirty="0">
              <a:solidFill>
                <a:srgbClr val="161616"/>
              </a:solidFill>
              <a:effectLst/>
              <a:latin typeface="Segoe UI" panose="020B0502040204020203" pitchFamily="34" charset="0"/>
            </a:endParaRPr>
          </a:p>
          <a:p>
            <a:endParaRPr lang="en-US" sz="2400" dirty="0"/>
          </a:p>
        </p:txBody>
      </p:sp>
    </p:spTree>
    <p:extLst>
      <p:ext uri="{BB962C8B-B14F-4D97-AF65-F5344CB8AC3E}">
        <p14:creationId xmlns:p14="http://schemas.microsoft.com/office/powerpoint/2010/main" val="58338109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3DEA-A9DB-AE1B-F9BF-750F111307BC}"/>
              </a:ext>
            </a:extLst>
          </p:cNvPr>
          <p:cNvSpPr>
            <a:spLocks noGrp="1"/>
          </p:cNvSpPr>
          <p:nvPr>
            <p:ph type="title"/>
          </p:nvPr>
        </p:nvSpPr>
        <p:spPr>
          <a:xfrm>
            <a:off x="588263" y="457200"/>
            <a:ext cx="11018520" cy="553998"/>
          </a:xfrm>
        </p:spPr>
        <p:txBody>
          <a:bodyPr/>
          <a:lstStyle/>
          <a:p>
            <a:r>
              <a:rPr lang="en-US" dirty="0"/>
              <a:t>Demo</a:t>
            </a:r>
          </a:p>
        </p:txBody>
      </p:sp>
    </p:spTree>
    <p:extLst>
      <p:ext uri="{BB962C8B-B14F-4D97-AF65-F5344CB8AC3E}">
        <p14:creationId xmlns:p14="http://schemas.microsoft.com/office/powerpoint/2010/main" val="152648234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3DEA-A9DB-AE1B-F9BF-750F111307BC}"/>
              </a:ext>
            </a:extLst>
          </p:cNvPr>
          <p:cNvSpPr>
            <a:spLocks noGrp="1"/>
          </p:cNvSpPr>
          <p:nvPr>
            <p:ph type="title"/>
          </p:nvPr>
        </p:nvSpPr>
        <p:spPr>
          <a:xfrm>
            <a:off x="588263" y="457200"/>
            <a:ext cx="11018520" cy="553998"/>
          </a:xfrm>
        </p:spPr>
        <p:txBody>
          <a:bodyPr/>
          <a:lstStyle/>
          <a:p>
            <a:r>
              <a:rPr lang="en-US" dirty="0"/>
              <a:t>Resources</a:t>
            </a:r>
          </a:p>
        </p:txBody>
      </p:sp>
      <p:sp>
        <p:nvSpPr>
          <p:cNvPr id="3" name="Content Placeholder 2">
            <a:extLst>
              <a:ext uri="{FF2B5EF4-FFF2-40B4-BE49-F238E27FC236}">
                <a16:creationId xmlns:a16="http://schemas.microsoft.com/office/drawing/2014/main" id="{FEB321F8-016C-5955-926E-0B3D093DE8DA}"/>
              </a:ext>
            </a:extLst>
          </p:cNvPr>
          <p:cNvSpPr>
            <a:spLocks noGrp="1"/>
          </p:cNvSpPr>
          <p:nvPr>
            <p:ph sz="quarter" idx="10"/>
          </p:nvPr>
        </p:nvSpPr>
        <p:spPr>
          <a:xfrm>
            <a:off x="584200" y="1844675"/>
            <a:ext cx="11423316" cy="1354217"/>
          </a:xfrm>
        </p:spPr>
        <p:txBody>
          <a:bodyPr/>
          <a:lstStyle/>
          <a:p>
            <a:pPr marL="1114425" lvl="2" indent="-457200">
              <a:buFont typeface="Arial" panose="020B0604020202020204" pitchFamily="34" charset="0"/>
              <a:buChar char="•"/>
            </a:pPr>
            <a:r>
              <a:rPr lang="en-US" sz="2000" dirty="0">
                <a:hlinkClick r:id="rId2"/>
              </a:rPr>
              <a:t>Managed virtual network - Azure Synapse Analytics | Microsoft Learn</a:t>
            </a:r>
            <a:endParaRPr lang="en-US" sz="2000" dirty="0"/>
          </a:p>
          <a:p>
            <a:pPr marL="1114425" lvl="2" indent="-457200">
              <a:buFont typeface="Arial" panose="020B0604020202020204" pitchFamily="34" charset="0"/>
              <a:buChar char="•"/>
            </a:pPr>
            <a:r>
              <a:rPr lang="en-US" sz="2000" dirty="0">
                <a:hlinkClick r:id="rId3"/>
              </a:rPr>
              <a:t>Managed private endpoints - Azure Synapse Analytics | Microsoft Learn</a:t>
            </a:r>
            <a:endParaRPr lang="en-US" sz="2000" dirty="0"/>
          </a:p>
          <a:p>
            <a:pPr marL="1114425" lvl="2" indent="-457200">
              <a:buFont typeface="Arial" panose="020B0604020202020204" pitchFamily="34" charset="0"/>
              <a:buChar char="•"/>
            </a:pPr>
            <a:r>
              <a:rPr lang="en-US" sz="2000" dirty="0">
                <a:hlinkClick r:id="rId4"/>
              </a:rPr>
              <a:t>Connect to a secure storage account from your Azure Synapse workspace - Azure Synapse Analytics | Microsoft Learn</a:t>
            </a:r>
            <a:endParaRPr lang="en-US" sz="2000" dirty="0"/>
          </a:p>
        </p:txBody>
      </p:sp>
    </p:spTree>
    <p:extLst>
      <p:ext uri="{BB962C8B-B14F-4D97-AF65-F5344CB8AC3E}">
        <p14:creationId xmlns:p14="http://schemas.microsoft.com/office/powerpoint/2010/main" val="2266965958"/>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2.xml><?xml version="1.0" encoding="utf-8"?>
<a:theme xmlns:a="http://schemas.openxmlformats.org/drawingml/2006/main" name="Azure PPT Template - 2018">
  <a:themeElements>
    <a:clrScheme name="FY 19 Azure">
      <a:dk1>
        <a:srgbClr val="000000"/>
      </a:dk1>
      <a:lt1>
        <a:srgbClr val="FFFFFF"/>
      </a:lt1>
      <a:dk2>
        <a:srgbClr val="0078D4"/>
      </a:dk2>
      <a:lt2>
        <a:srgbClr val="FFFFFF"/>
      </a:lt2>
      <a:accent1>
        <a:srgbClr val="EBEBEB"/>
      </a:accent1>
      <a:accent2>
        <a:srgbClr val="D2D2D2"/>
      </a:accent2>
      <a:accent3>
        <a:srgbClr val="757575"/>
      </a:accent3>
      <a:accent4>
        <a:srgbClr val="3C3C41"/>
      </a:accent4>
      <a:accent5>
        <a:srgbClr val="BAD80A"/>
      </a:accent5>
      <a:accent6>
        <a:srgbClr val="50E6FF"/>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 PPT Template 2018 presentation_v3" id="{1968021E-D85B-4A85-BB07-6BF24CCBC27F}" vid="{6E53F19A-D2E9-48F2-9B61-183D930FD7CB}"/>
    </a:ext>
  </a:extLst>
</a:theme>
</file>

<file path=ppt/theme/theme3.xml><?xml version="1.0" encoding="utf-8"?>
<a:theme xmlns:a="http://schemas.openxmlformats.org/drawingml/2006/main" name="1_Azure PPT Template - 2018">
  <a:themeElements>
    <a:clrScheme name="FY 19 Azure">
      <a:dk1>
        <a:srgbClr val="000000"/>
      </a:dk1>
      <a:lt1>
        <a:srgbClr val="FFFFFF"/>
      </a:lt1>
      <a:dk2>
        <a:srgbClr val="0078D4"/>
      </a:dk2>
      <a:lt2>
        <a:srgbClr val="FFFFFF"/>
      </a:lt2>
      <a:accent1>
        <a:srgbClr val="EBEBEB"/>
      </a:accent1>
      <a:accent2>
        <a:srgbClr val="D2D2D2"/>
      </a:accent2>
      <a:accent3>
        <a:srgbClr val="757575"/>
      </a:accent3>
      <a:accent4>
        <a:srgbClr val="3C3C41"/>
      </a:accent4>
      <a:accent5>
        <a:srgbClr val="BAD80A"/>
      </a:accent5>
      <a:accent6>
        <a:srgbClr val="50E6FF"/>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 PPT Template 2018 presentation_v3" id="{1968021E-D85B-4A85-BB07-6BF24CCBC27F}" vid="{6E53F19A-D2E9-48F2-9B61-183D930FD7C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d919138-484a-4c40-bd4e-8b99465e27f2">
      <Terms xmlns="http://schemas.microsoft.com/office/infopath/2007/PartnerControls"/>
    </lcf76f155ced4ddcb4097134ff3c332f>
    <TaxCatchAll xmlns="230e9df3-be65-4c73-a93b-d1236ebd677e" xsi:nil="true"/>
    <SharedWithUsers xmlns="eab09bc5-e5a2-4ccc-9508-9a53f1b23964">
      <UserInfo>
        <DisplayName/>
        <AccountId xsi:nil="true"/>
        <AccountType/>
      </UserInfo>
    </SharedWithUsers>
    <MediaLengthInSeconds xmlns="1d919138-484a-4c40-bd4e-8b99465e27f2"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EB565740B2ED428FFF6C5AE1AA1844" ma:contentTypeVersion="17" ma:contentTypeDescription="Create a new document." ma:contentTypeScope="" ma:versionID="a73b75f313c5eb32dd97f3f626d3ed77">
  <xsd:schema xmlns:xsd="http://www.w3.org/2001/XMLSchema" xmlns:xs="http://www.w3.org/2001/XMLSchema" xmlns:p="http://schemas.microsoft.com/office/2006/metadata/properties" xmlns:ns1="http://schemas.microsoft.com/sharepoint/v3" xmlns:ns2="1d919138-484a-4c40-bd4e-8b99465e27f2" xmlns:ns3="eab09bc5-e5a2-4ccc-9508-9a53f1b23964" xmlns:ns4="230e9df3-be65-4c73-a93b-d1236ebd677e" targetNamespace="http://schemas.microsoft.com/office/2006/metadata/properties" ma:root="true" ma:fieldsID="05920a4dfb70b13edb674269754b7e56" ns1:_="" ns2:_="" ns3:_="" ns4:_="">
    <xsd:import namespace="http://schemas.microsoft.com/sharepoint/v3"/>
    <xsd:import namespace="1d919138-484a-4c40-bd4e-8b99465e27f2"/>
    <xsd:import namespace="eab09bc5-e5a2-4ccc-9508-9a53f1b23964"/>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LengthInSeconds" minOccurs="0"/>
                <xsd:element ref="ns1:_ip_UnifiedCompliancePolicyProperties" minOccurs="0"/>
                <xsd:element ref="ns1:_ip_UnifiedCompliancePolicyUIAction"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919138-484a-4c40-bd4e-8b99465e2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DocTags" ma:index="24"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b09bc5-e5a2-4ccc-9508-9a53f1b2396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86356ba-da2d-4162-a5a0-504e0c7cfa68}" ma:internalName="TaxCatchAll" ma:showField="CatchAllData" ma:web="eab09bc5-e5a2-4ccc-9508-9a53f1b239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41301B-2039-4E43-8271-C7222B95180E}">
  <ds:schemaRefs>
    <ds:schemaRef ds:uri="http://purl.org/dc/dcmitype/"/>
    <ds:schemaRef ds:uri="http://schemas.microsoft.com/sharepoint/v3"/>
    <ds:schemaRef ds:uri="230e9df3-be65-4c73-a93b-d1236ebd677e"/>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eab09bc5-e5a2-4ccc-9508-9a53f1b23964"/>
    <ds:schemaRef ds:uri="1d919138-484a-4c40-bd4e-8b99465e27f2"/>
    <ds:schemaRef ds:uri="http://www.w3.org/XML/1998/namespace"/>
    <ds:schemaRef ds:uri="http://purl.org/dc/terms/"/>
  </ds:schemaRefs>
</ds:datastoreItem>
</file>

<file path=customXml/itemProps2.xml><?xml version="1.0" encoding="utf-8"?>
<ds:datastoreItem xmlns:ds="http://schemas.openxmlformats.org/officeDocument/2006/customXml" ds:itemID="{35D5BFF6-9601-40A0-9DBA-287EF787564C}">
  <ds:schemaRefs>
    <ds:schemaRef ds:uri="http://schemas.microsoft.com/sharepoint/v3/contenttype/forms"/>
  </ds:schemaRefs>
</ds:datastoreItem>
</file>

<file path=customXml/itemProps3.xml><?xml version="1.0" encoding="utf-8"?>
<ds:datastoreItem xmlns:ds="http://schemas.openxmlformats.org/officeDocument/2006/customXml" ds:itemID="{CA30C588-FBAB-42A8-8253-EF7AA73048EE}"/>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17615</TotalTime>
  <Words>617</Words>
  <Application>Microsoft Office PowerPoint</Application>
  <PresentationFormat>Widescreen</PresentationFormat>
  <Paragraphs>75</Paragraphs>
  <Slides>10</Slides>
  <Notes>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10</vt:i4>
      </vt:variant>
    </vt:vector>
  </HeadingPairs>
  <TitlesOfParts>
    <vt:vector size="21" baseType="lpstr">
      <vt:lpstr>Arial</vt:lpstr>
      <vt:lpstr>Calibri</vt:lpstr>
      <vt:lpstr>Consolas</vt:lpstr>
      <vt:lpstr>Segoe UI</vt:lpstr>
      <vt:lpstr>Segoe UI Semibold</vt:lpstr>
      <vt:lpstr>Segoe UI Semilight</vt:lpstr>
      <vt:lpstr>Söhne</vt:lpstr>
      <vt:lpstr>Wingdings</vt:lpstr>
      <vt:lpstr>White Template</vt:lpstr>
      <vt:lpstr>Azure PPT Template - 2018</vt:lpstr>
      <vt:lpstr>1_Azure PPT Template - 2018</vt:lpstr>
      <vt:lpstr>Modern Analytics Academy “Vignettes”</vt:lpstr>
      <vt:lpstr>Agenda </vt:lpstr>
      <vt:lpstr>Synapse Managed Virtual Network - Overview</vt:lpstr>
      <vt:lpstr>Reference Architecture – Integration Runtime</vt:lpstr>
      <vt:lpstr>Reference Architecture – Managed Virtual Network </vt:lpstr>
      <vt:lpstr>Synapse Managed Virtual Network - Advantages</vt:lpstr>
      <vt:lpstr>Notable Mentions   </vt:lpstr>
      <vt:lpstr>Demo</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Analytics Academy “Vignettes”</dc:title>
  <dc:creator>Cameron Kahrs</dc:creator>
  <cp:lastModifiedBy>Alan Kleinert</cp:lastModifiedBy>
  <cp:revision>6</cp:revision>
  <dcterms:created xsi:type="dcterms:W3CDTF">2022-05-09T13:38:19Z</dcterms:created>
  <dcterms:modified xsi:type="dcterms:W3CDTF">2023-04-27T21:02:15Z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0x01010098EB565740B2ED428FFF6C5AE1AA1844</vt:lpwstr>
  </property>
  <property fmtid="{D5CDD505-2E9C-101B-9397-08002B2CF9AE}" pid="3" name="MediaServiceImageTags">
    <vt:lpwstr/>
  </property>
  <property fmtid="{D5CDD505-2E9C-101B-9397-08002B2CF9AE}" pid="4" name="Order">
    <vt:r8>86800</vt:r8>
  </property>
  <property fmtid="{D5CDD505-2E9C-101B-9397-08002B2CF9AE}" pid="5" name="xd_Signature">
    <vt:bool>false</vt:bool>
  </property>
  <property fmtid="{D5CDD505-2E9C-101B-9397-08002B2CF9AE}" pid="6" name="xd_ProgID">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ies>
</file>